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67" r:id="rId14"/>
    <p:sldId id="270" r:id="rId15"/>
    <p:sldId id="268" r:id="rId16"/>
    <p:sldId id="269" r:id="rId17"/>
    <p:sldId id="271" r:id="rId18"/>
    <p:sldId id="277" r:id="rId19"/>
    <p:sldId id="278" r:id="rId20"/>
    <p:sldId id="273" r:id="rId21"/>
    <p:sldId id="274" r:id="rId22"/>
    <p:sldId id="280" r:id="rId23"/>
    <p:sldId id="272" r:id="rId24"/>
    <p:sldId id="275" r:id="rId25"/>
    <p:sldId id="27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34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20DB3E2-2FE7-3477-1A51-0ADB5A6D1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218AD6A-1403-0717-B159-647AD38490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7C3A6-3AE6-4A27-902A-18E7EE22624F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F4015D-F5E5-1867-CC02-0607D6BA3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68189-04DC-7361-B332-315DB699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A2CD5-7D4E-41A0-848D-1A78A1576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48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01112-FFD2-407A-8540-18E47FC3A44E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5D778-88CB-4B03-94A4-A6A572E76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69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82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88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88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63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5D778-88CB-4B03-94A4-A6A572E76C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326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C19E2-E5E3-5456-0221-CE50E3CA9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7EAAC2A-C5B4-6364-14C7-BC611D335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4536E-99A4-9E7D-06F5-2C904467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51127-11ED-5972-75D1-F72E5EBAF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DFC2D-3E2C-5A76-1016-84AC921E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94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BDFCB-3EF7-EA8D-1B39-C1FC9E340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247030-1A95-0284-4D05-4BA37425E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1A34E-FDAF-D3E3-3F64-77D4F0EA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4C41E4-EAFF-3799-699B-C41F02D9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7AA64A-34DD-238D-ADFD-63AAC8D8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9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E0EF69-00F4-DE93-6684-237B7E980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9D2679-C2AF-C4BB-9540-0C4CF8AB5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C35C2C-E221-58D6-D939-364AA77BE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C04534-1F38-F054-8C8F-573BBD07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CE5B8-AEA1-2687-F994-5A7A86B2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84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6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371DF-797B-81D0-5AD3-4D18CA0B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6EFCE-2C39-22CE-B853-ED1040B79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C0FE47-C471-5489-4256-B808488D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A17873-0C48-D4EC-F640-CE2590B0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4FE61-DC6D-755E-C50A-B388A4B2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95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C86C7-88C5-6A96-1D54-4E7D750E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6C450-896A-AC9A-0849-CBEE5F313A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1F8E3-B592-1ACF-B3C5-97F2D3594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96FDFD-DC1C-2397-31F9-2BEC0321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C3C82-1071-CD54-B103-C4238B53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2A4A38-4971-578C-E716-B39DB67F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39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30803-8AA7-2C4E-1646-BCD54CC6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5A963-98C9-1A3E-FF36-77C1095A2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CB8C9B-61EA-79BE-3F81-E4688DAD4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08F321-E5C9-3AB6-C809-CC0E6AC37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9E79FF-C941-A6A2-2863-902CBA53A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D68112-6FD5-110B-23B8-35A081C54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ED3491-5AA3-8644-0273-6AAF5F68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D5D9A05-942C-6EBB-9C87-0C6E5B5F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34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1A400-F3B2-B07F-1D1D-2AED65E9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CE99B5-F203-9370-7A12-5A717E5B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4E8145-33FF-8D79-3DFD-55F2C65C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1B757B-4D71-DDF5-2D52-7D7E0CC0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984082-14DE-4D38-53CD-78003503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E8F69A-F8C7-AED6-8231-5881EF54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4FD88-5959-1D36-ED1C-0E5A50BD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5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85065-3D8D-D20C-5A9B-3DD19AC7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7D0444-5BD3-5F8E-C81E-5E1D49C4E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7953E0-0FB1-F00C-AFF3-518C71994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801E1-510D-3384-6381-BA828058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667E71-7A2D-544F-F5CB-26EF2BA9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DD7769-2AD1-763E-BD6B-6C994B8A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0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88EEA-3293-436F-82C6-23C82289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C7F0C8-55C6-FDFC-85BB-41FA18D34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BC78EB-D57F-63AC-5C12-F5D11C46A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1D84BA-0D59-DB8B-C1D3-9174A883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96803A-A4DA-4F4F-23EA-2DA171ED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563D28-E392-7AEF-33F7-1EA8DF80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9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1EB74B-6B5E-C7A6-FE5E-4A174F3B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9BA9A4-8E81-55D2-B5B3-1EA7D16F0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537E65-DC76-6BDC-ADDD-362E255C4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C0D67-79D3-483A-A555-60A93E3D8618}" type="datetimeFigureOut">
              <a:rPr lang="zh-CN" altLang="en-US" smtClean="0"/>
              <a:t>2024/7/6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83A612-653E-5CA1-FF19-F7387766C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A89BA8-5746-B2CF-6705-BE65F6743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6FB88-9D09-4B55-B9FE-0843CDF5D2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23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6AFA791-19CB-A702-748D-9559857A2209}"/>
              </a:ext>
            </a:extLst>
          </p:cNvPr>
          <p:cNvGrpSpPr/>
          <p:nvPr/>
        </p:nvGrpSpPr>
        <p:grpSpPr>
          <a:xfrm>
            <a:off x="326911" y="565071"/>
            <a:ext cx="9783344" cy="3060857"/>
            <a:chOff x="326911" y="565071"/>
            <a:chExt cx="9783344" cy="30608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8F9475E-8F21-83E1-C4C2-C868CA18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911" y="565071"/>
              <a:ext cx="4010140" cy="3060857"/>
            </a:xfrm>
            <a:prstGeom prst="rect">
              <a:avLst/>
            </a:prstGeom>
          </p:spPr>
        </p:pic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FC22F764-24A4-61CA-F310-80CD3066C119}"/>
                </a:ext>
              </a:extLst>
            </p:cNvPr>
            <p:cNvSpPr/>
            <p:nvPr/>
          </p:nvSpPr>
          <p:spPr>
            <a:xfrm>
              <a:off x="4489451" y="1901824"/>
              <a:ext cx="1968500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ECF539E-8D4D-A7FA-832D-D6E159D94734}"/>
                </a:ext>
              </a:extLst>
            </p:cNvPr>
            <p:cNvSpPr txBox="1"/>
            <p:nvPr/>
          </p:nvSpPr>
          <p:spPr>
            <a:xfrm>
              <a:off x="4406900" y="1460500"/>
              <a:ext cx="2089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merge </a:t>
              </a:r>
              <a:r>
                <a:rPr lang="en-US" altLang="zh-CN" dirty="0" err="1"/>
                <a:t>bugFix</a:t>
              </a:r>
              <a:endParaRPr lang="zh-CN" altLang="en-US" dirty="0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C641738-88B0-0D7F-943B-3D9A18530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350" y="565928"/>
              <a:ext cx="3499905" cy="3060000"/>
            </a:xfrm>
            <a:prstGeom prst="rect">
              <a:avLst/>
            </a:prstGeom>
          </p:spPr>
        </p:pic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E7FD0CB7-8634-ADAA-E8BE-2CC574D50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84" y="3365621"/>
            <a:ext cx="9778832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9B3BBB9D-7FC9-F2EE-62DD-409D48E3E827}"/>
              </a:ext>
            </a:extLst>
          </p:cNvPr>
          <p:cNvGrpSpPr/>
          <p:nvPr/>
        </p:nvGrpSpPr>
        <p:grpSpPr>
          <a:xfrm>
            <a:off x="88901" y="161615"/>
            <a:ext cx="12074164" cy="6594785"/>
            <a:chOff x="88901" y="161615"/>
            <a:chExt cx="12074164" cy="659478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CCD299A-4B87-4196-17F0-693ACE7D1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15"/>
            <a:stretch/>
          </p:blipFill>
          <p:spPr>
            <a:xfrm>
              <a:off x="191907" y="173553"/>
              <a:ext cx="4781550" cy="8609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BF9ABE4-F0B0-8336-1B9E-4BBDDAA3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0266" y="161615"/>
              <a:ext cx="5314950" cy="106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2118450-455B-5C7F-86A1-CBCA70B15075}"/>
                </a:ext>
              </a:extLst>
            </p:cNvPr>
            <p:cNvSpPr txBox="1"/>
            <p:nvPr/>
          </p:nvSpPr>
          <p:spPr>
            <a:xfrm>
              <a:off x="1238250" y="1448624"/>
              <a:ext cx="2794000" cy="92333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本地修改</a:t>
              </a:r>
              <a:r>
                <a:rPr lang="en-US" altLang="zh-CN" dirty="0"/>
                <a:t>HelloWorld</a:t>
              </a:r>
              <a:r>
                <a:rPr lang="zh-CN" altLang="en-US" dirty="0"/>
                <a:t>文件，新增加</a:t>
              </a:r>
              <a:r>
                <a:rPr lang="en-US" altLang="zh-CN" dirty="0" err="1"/>
                <a:t>gitAmendFile</a:t>
              </a:r>
              <a:r>
                <a:rPr lang="zh-CN" altLang="en-US" dirty="0"/>
                <a:t>文件，然后执行</a:t>
              </a:r>
              <a:r>
                <a:rPr lang="en-US" altLang="zh-CN" dirty="0"/>
                <a:t>git add</a:t>
              </a:r>
              <a:r>
                <a:rPr lang="zh-CN" altLang="en-US" dirty="0"/>
                <a:t>操作。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FC7CFE0-6920-7100-65C0-F09BE6F5B19E}"/>
                </a:ext>
              </a:extLst>
            </p:cNvPr>
            <p:cNvSpPr txBox="1"/>
            <p:nvPr/>
          </p:nvSpPr>
          <p:spPr>
            <a:xfrm>
              <a:off x="1238250" y="2378756"/>
              <a:ext cx="279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commit --amend</a:t>
              </a:r>
              <a:endParaRPr lang="zh-CN" altLang="en-US" dirty="0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ED0F720-6378-E76F-806C-1ADA8BC27BDC}"/>
                </a:ext>
              </a:extLst>
            </p:cNvPr>
            <p:cNvGrpSpPr/>
            <p:nvPr/>
          </p:nvGrpSpPr>
          <p:grpSpPr>
            <a:xfrm>
              <a:off x="191907" y="2881374"/>
              <a:ext cx="6049782" cy="3829566"/>
              <a:chOff x="182562" y="2982974"/>
              <a:chExt cx="6049782" cy="3829566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544D89FA-DB64-4F6B-6D62-D3C05E2B2C2F}"/>
                  </a:ext>
                </a:extLst>
              </p:cNvPr>
              <p:cNvGrpSpPr/>
              <p:nvPr/>
            </p:nvGrpSpPr>
            <p:grpSpPr>
              <a:xfrm>
                <a:off x="182562" y="2996190"/>
                <a:ext cx="6049782" cy="3816350"/>
                <a:chOff x="762180" y="2032000"/>
                <a:chExt cx="6049782" cy="3816350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4D9852F5-B592-9906-DE02-4D532FCB7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2180" y="2032000"/>
                  <a:ext cx="6049782" cy="381635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EFAA08C2-5D00-EF08-9BF1-E8594F8A315B}"/>
                    </a:ext>
                  </a:extLst>
                </p:cNvPr>
                <p:cNvSpPr/>
                <p:nvPr/>
              </p:nvSpPr>
              <p:spPr>
                <a:xfrm>
                  <a:off x="908050" y="4210050"/>
                  <a:ext cx="4038600" cy="1041400"/>
                </a:xfrm>
                <a:prstGeom prst="rect">
                  <a:avLst/>
                </a:prstGeom>
                <a:noFill/>
                <a:ln w="19050"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8E0D203-8C17-03FF-E93E-FCCCCD8AE5DD}"/>
                    </a:ext>
                  </a:extLst>
                </p:cNvPr>
                <p:cNvSpPr txBox="1"/>
                <p:nvPr/>
              </p:nvSpPr>
              <p:spPr>
                <a:xfrm>
                  <a:off x="5070294" y="4489450"/>
                  <a:ext cx="1678168" cy="58477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600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检查修改</a:t>
                  </a:r>
                  <a:r>
                    <a:rPr lang="en-US" altLang="zh-CN" sz="1600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/</a:t>
                  </a:r>
                  <a:r>
                    <a:rPr lang="zh-CN" altLang="en-US" sz="1600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提交的文件</a:t>
                  </a:r>
                </a:p>
              </p:txBody>
            </p:sp>
          </p:grp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E0E50E93-81C4-D67E-D77C-3201E9B28721}"/>
                  </a:ext>
                </a:extLst>
              </p:cNvPr>
              <p:cNvSpPr/>
              <p:nvPr/>
            </p:nvSpPr>
            <p:spPr>
              <a:xfrm>
                <a:off x="201612" y="3002540"/>
                <a:ext cx="2001838" cy="235960"/>
              </a:xfrm>
              <a:prstGeom prst="roundRect">
                <a:avLst/>
              </a:prstGeom>
              <a:noFill/>
              <a:ln w="19050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B4F2799-02D4-540F-D877-6679B7572191}"/>
                  </a:ext>
                </a:extLst>
              </p:cNvPr>
              <p:cNvSpPr txBox="1"/>
              <p:nvPr/>
            </p:nvSpPr>
            <p:spPr>
              <a:xfrm>
                <a:off x="2380185" y="2982974"/>
                <a:ext cx="1496832" cy="33855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6">
                        <a:lumMod val="75000"/>
                      </a:schemeClr>
                    </a:solidFill>
                  </a:rPr>
                  <a:t>修改提交信息</a:t>
                </a: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CA50A04-D9DF-B025-7BB3-5C890202AE1F}"/>
                </a:ext>
              </a:extLst>
            </p:cNvPr>
            <p:cNvSpPr/>
            <p:nvPr/>
          </p:nvSpPr>
          <p:spPr>
            <a:xfrm>
              <a:off x="88901" y="1295400"/>
              <a:ext cx="6223000" cy="5461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箭头: 下 22">
              <a:extLst>
                <a:ext uri="{FF2B5EF4-FFF2-40B4-BE49-F238E27FC236}">
                  <a16:creationId xmlns:a16="http://schemas.microsoft.com/office/drawing/2014/main" id="{8A1D2558-D288-F436-7A0C-674F69A65645}"/>
                </a:ext>
              </a:extLst>
            </p:cNvPr>
            <p:cNvSpPr/>
            <p:nvPr/>
          </p:nvSpPr>
          <p:spPr>
            <a:xfrm>
              <a:off x="914400" y="1110640"/>
              <a:ext cx="317500" cy="1708760"/>
            </a:xfrm>
            <a:prstGeom prst="down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箭头: 燕尾形 31">
              <a:extLst>
                <a:ext uri="{FF2B5EF4-FFF2-40B4-BE49-F238E27FC236}">
                  <a16:creationId xmlns:a16="http://schemas.microsoft.com/office/drawing/2014/main" id="{C598DD2F-8F61-5538-AED9-B48731CAF8B7}"/>
                </a:ext>
              </a:extLst>
            </p:cNvPr>
            <p:cNvSpPr/>
            <p:nvPr/>
          </p:nvSpPr>
          <p:spPr>
            <a:xfrm rot="19855714">
              <a:off x="5980113" y="835881"/>
              <a:ext cx="692150" cy="253565"/>
            </a:xfrm>
            <a:prstGeom prst="notchedRightArrow">
              <a:avLst/>
            </a:prstGeom>
            <a:solidFill>
              <a:srgbClr val="E7E6E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B372453-C29F-9D64-37B2-C474E17D7821}"/>
                </a:ext>
              </a:extLst>
            </p:cNvPr>
            <p:cNvGrpSpPr/>
            <p:nvPr/>
          </p:nvGrpSpPr>
          <p:grpSpPr>
            <a:xfrm>
              <a:off x="6435545" y="2736850"/>
              <a:ext cx="5727520" cy="3975100"/>
              <a:chOff x="6676321" y="2654300"/>
              <a:chExt cx="5727520" cy="3975100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07001A-E82A-C6B6-0755-1419788FEC5A}"/>
                  </a:ext>
                </a:extLst>
              </p:cNvPr>
              <p:cNvSpPr txBox="1"/>
              <p:nvPr/>
            </p:nvSpPr>
            <p:spPr>
              <a:xfrm>
                <a:off x="6888162" y="2709924"/>
                <a:ext cx="4859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记得先使用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git add</a:t>
                </a:r>
                <a:r>
                  <a:rPr lang="zh-CN" altLang="en-US" dirty="0"/>
                  <a:t>操作，否则就会出现下面的情况，记得检查我呢见</a:t>
                </a:r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73C12545-961C-8BAA-BCB4-CA4A76850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8162" y="3418951"/>
                <a:ext cx="5303838" cy="30596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4AF9379-1BA9-2C8F-6FE0-0D77D2CC989C}"/>
                  </a:ext>
                </a:extLst>
              </p:cNvPr>
              <p:cNvSpPr/>
              <p:nvPr/>
            </p:nvSpPr>
            <p:spPr>
              <a:xfrm>
                <a:off x="6676321" y="2654300"/>
                <a:ext cx="5727520" cy="3975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4D887D4-C4EB-3BCC-AB91-C0F390DD7D2B}"/>
                </a:ext>
              </a:extLst>
            </p:cNvPr>
            <p:cNvSpPr/>
            <p:nvPr/>
          </p:nvSpPr>
          <p:spPr>
            <a:xfrm>
              <a:off x="4432373" y="677491"/>
              <a:ext cx="360723" cy="33945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1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BFCF363-7E81-E4DC-4923-CFB0FFE696D9}"/>
                </a:ext>
              </a:extLst>
            </p:cNvPr>
            <p:cNvSpPr/>
            <p:nvPr/>
          </p:nvSpPr>
          <p:spPr>
            <a:xfrm>
              <a:off x="5473773" y="1493600"/>
              <a:ext cx="360723" cy="33945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2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7975F60-5B54-F2F3-520D-7C519E5135AC}"/>
                </a:ext>
              </a:extLst>
            </p:cNvPr>
            <p:cNvSpPr/>
            <p:nvPr/>
          </p:nvSpPr>
          <p:spPr>
            <a:xfrm>
              <a:off x="11464132" y="677490"/>
              <a:ext cx="360723" cy="33945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3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6F731A04-EBC7-111A-65A4-51E8A63D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19" y="413734"/>
            <a:ext cx="12089416" cy="661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927A834E-729F-0BAC-9A0B-EEE5D1950208}"/>
              </a:ext>
            </a:extLst>
          </p:cNvPr>
          <p:cNvGrpSpPr/>
          <p:nvPr/>
        </p:nvGrpSpPr>
        <p:grpSpPr>
          <a:xfrm>
            <a:off x="766118" y="558636"/>
            <a:ext cx="10220969" cy="1122526"/>
            <a:chOff x="651818" y="742786"/>
            <a:chExt cx="10220969" cy="1122526"/>
          </a:xfrm>
        </p:grpSpPr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2E978A27-EBFC-947A-2302-85697D6A8A5D}"/>
                </a:ext>
              </a:extLst>
            </p:cNvPr>
            <p:cNvSpPr/>
            <p:nvPr/>
          </p:nvSpPr>
          <p:spPr>
            <a:xfrm>
              <a:off x="4125590" y="112395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E365BFBE-2B1B-695D-5F99-D8254999A652}"/>
                </a:ext>
              </a:extLst>
            </p:cNvPr>
            <p:cNvSpPr txBox="1"/>
            <p:nvPr/>
          </p:nvSpPr>
          <p:spPr>
            <a:xfrm>
              <a:off x="4084315" y="74278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reset </a:t>
              </a:r>
              <a:r>
                <a:rPr lang="en-US" altLang="zh-CN" dirty="0" err="1"/>
                <a:t>addNewFile</a:t>
              </a:r>
              <a:endParaRPr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C12CD92-EC20-0CE9-61C4-52277079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8512" y="769937"/>
              <a:ext cx="3724275" cy="109537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EEF527-A895-6595-B421-CD4DBAED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18" y="855662"/>
              <a:ext cx="2724150" cy="923925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B095CDC-EBD9-340C-42DE-B757D243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12" y="1576387"/>
            <a:ext cx="10217782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F375052-08A1-3768-EB8C-5D1A83190372}"/>
              </a:ext>
            </a:extLst>
          </p:cNvPr>
          <p:cNvGrpSpPr/>
          <p:nvPr/>
        </p:nvGrpSpPr>
        <p:grpSpPr>
          <a:xfrm>
            <a:off x="287338" y="238125"/>
            <a:ext cx="7179628" cy="3781425"/>
            <a:chOff x="1182688" y="1127125"/>
            <a:chExt cx="7179628" cy="378142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8BD1E00-479A-10DD-7FD5-CBB455F0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688" y="1127125"/>
              <a:ext cx="2646998" cy="3781425"/>
            </a:xfrm>
            <a:prstGeom prst="rect">
              <a:avLst/>
            </a:prstGeom>
          </p:spPr>
        </p:pic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F477C11A-EEC9-4C85-BC60-58F7F4CFCB42}"/>
                </a:ext>
              </a:extLst>
            </p:cNvPr>
            <p:cNvSpPr/>
            <p:nvPr/>
          </p:nvSpPr>
          <p:spPr>
            <a:xfrm>
              <a:off x="4271640" y="220345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A34B8932-34FE-2288-993D-5FFECB883625}"/>
                </a:ext>
              </a:extLst>
            </p:cNvPr>
            <p:cNvSpPr txBox="1"/>
            <p:nvPr/>
          </p:nvSpPr>
          <p:spPr>
            <a:xfrm>
              <a:off x="4230365" y="182228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git describe side</a:t>
              </a:r>
              <a:endParaRPr lang="zh-CN" altLang="en-US" dirty="0"/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4AFCE543-BF04-F7A1-742A-129CFA95E56C}"/>
                </a:ext>
              </a:extLst>
            </p:cNvPr>
            <p:cNvSpPr/>
            <p:nvPr/>
          </p:nvSpPr>
          <p:spPr>
            <a:xfrm>
              <a:off x="4271640" y="374650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43967F1E-F65A-35DB-326E-40990C0009F1}"/>
                </a:ext>
              </a:extLst>
            </p:cNvPr>
            <p:cNvSpPr txBox="1"/>
            <p:nvPr/>
          </p:nvSpPr>
          <p:spPr>
            <a:xfrm>
              <a:off x="4230365" y="336533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describe main</a:t>
              </a:r>
              <a:endParaRPr lang="zh-CN" altLang="en-US" dirty="0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AE6659DD-604D-5F81-464C-D941A17A1CDA}"/>
                </a:ext>
              </a:extLst>
            </p:cNvPr>
            <p:cNvSpPr txBox="1"/>
            <p:nvPr/>
          </p:nvSpPr>
          <p:spPr>
            <a:xfrm>
              <a:off x="6791955" y="2191618"/>
              <a:ext cx="1570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v2_1_gC4</a:t>
              </a:r>
              <a:endParaRPr lang="zh-CN" altLang="en-US" dirty="0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00EC501A-A38B-80FA-949B-69A76CAD5C6F}"/>
                </a:ext>
              </a:extLst>
            </p:cNvPr>
            <p:cNvSpPr txBox="1"/>
            <p:nvPr/>
          </p:nvSpPr>
          <p:spPr>
            <a:xfrm>
              <a:off x="6791954" y="3734668"/>
              <a:ext cx="1570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v1_2_gC2</a:t>
              </a:r>
              <a:endParaRPr lang="zh-CN" altLang="en-US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3E5F74B-55BC-D1AF-150D-99B7D5BA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947" y="1488073"/>
            <a:ext cx="7181710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7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EEAA6964-294A-35F1-670E-02E219482A0D}"/>
              </a:ext>
            </a:extLst>
          </p:cNvPr>
          <p:cNvGrpSpPr/>
          <p:nvPr/>
        </p:nvGrpSpPr>
        <p:grpSpPr>
          <a:xfrm>
            <a:off x="1068387" y="855662"/>
            <a:ext cx="9407525" cy="2838450"/>
            <a:chOff x="1068387" y="855662"/>
            <a:chExt cx="9407525" cy="28384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17E426E-BFBC-60B8-2945-9FD9A549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8387" y="855662"/>
              <a:ext cx="1952625" cy="269557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166202-12D3-7624-5775-88D59DD0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0087" y="855662"/>
              <a:ext cx="4695825" cy="2838450"/>
            </a:xfrm>
            <a:prstGeom prst="rect">
              <a:avLst/>
            </a:prstGeom>
          </p:spPr>
        </p:pic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60B9D751-444D-5CC9-2E18-B002C837A35A}"/>
                </a:ext>
              </a:extLst>
            </p:cNvPr>
            <p:cNvSpPr/>
            <p:nvPr/>
          </p:nvSpPr>
          <p:spPr>
            <a:xfrm>
              <a:off x="3350890" y="1892300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2904806C-CA07-20B5-9CD9-9495D33897EF}"/>
                </a:ext>
              </a:extLst>
            </p:cNvPr>
            <p:cNvSpPr txBox="1"/>
            <p:nvPr/>
          </p:nvSpPr>
          <p:spPr>
            <a:xfrm>
              <a:off x="3309615" y="151113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clone</a:t>
              </a:r>
              <a:endParaRPr lang="zh-CN" altLang="en-US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4B81D1C-13A4-A05B-40F4-0A352B5FA51F}"/>
                </a:ext>
              </a:extLst>
            </p:cNvPr>
            <p:cNvSpPr/>
            <p:nvPr/>
          </p:nvSpPr>
          <p:spPr>
            <a:xfrm>
              <a:off x="8388350" y="965200"/>
              <a:ext cx="2057400" cy="2586037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575616B-6293-D84D-6DE4-944C272EB399}"/>
                </a:ext>
              </a:extLst>
            </p:cNvPr>
            <p:cNvSpPr txBox="1"/>
            <p:nvPr/>
          </p:nvSpPr>
          <p:spPr>
            <a:xfrm>
              <a:off x="6991350" y="1181100"/>
              <a:ext cx="1168400" cy="92333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本地创建远程仓库的拷贝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D6CEDEB3-6FBD-8F82-ABE8-91EC6303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699" y="3051818"/>
            <a:ext cx="9406943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7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D948713-6009-E48B-5D07-C67DB04E1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65" y="196065"/>
            <a:ext cx="7968586" cy="64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5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7D8BA77A-2A60-0B71-582B-78948DA7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718141"/>
            <a:ext cx="111633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199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1735C0D0-020F-9AAB-22A0-BB185375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72" y="536391"/>
            <a:ext cx="90678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09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F53FBF8-EA6A-B734-4678-0EAF5E96F6BB}"/>
              </a:ext>
            </a:extLst>
          </p:cNvPr>
          <p:cNvGrpSpPr/>
          <p:nvPr/>
        </p:nvGrpSpPr>
        <p:grpSpPr>
          <a:xfrm>
            <a:off x="387979" y="369000"/>
            <a:ext cx="8783275" cy="3060000"/>
            <a:chOff x="387979" y="369000"/>
            <a:chExt cx="8783275" cy="3060000"/>
          </a:xfrm>
        </p:grpSpPr>
        <p:sp>
          <p:nvSpPr>
            <p:cNvPr id="4" name="箭头: 右 3">
              <a:extLst>
                <a:ext uri="{FF2B5EF4-FFF2-40B4-BE49-F238E27FC236}">
                  <a16:creationId xmlns:a16="http://schemas.microsoft.com/office/drawing/2014/main" id="{2794A3CA-AA12-85F9-E33F-0F2742E5EB34}"/>
                </a:ext>
              </a:extLst>
            </p:cNvPr>
            <p:cNvSpPr/>
            <p:nvPr/>
          </p:nvSpPr>
          <p:spPr>
            <a:xfrm>
              <a:off x="3662179" y="1406729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" name="文本框 12">
              <a:extLst>
                <a:ext uri="{FF2B5EF4-FFF2-40B4-BE49-F238E27FC236}">
                  <a16:creationId xmlns:a16="http://schemas.microsoft.com/office/drawing/2014/main" id="{27430971-FE7F-9D74-2712-A235801CDF19}"/>
                </a:ext>
              </a:extLst>
            </p:cNvPr>
            <p:cNvSpPr txBox="1"/>
            <p:nvPr/>
          </p:nvSpPr>
          <p:spPr>
            <a:xfrm>
              <a:off x="3620903" y="1037397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fetch</a:t>
              </a:r>
              <a:endParaRPr lang="zh-CN" altLang="en-US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33847B-C575-9D8A-1410-B588974FA062}"/>
                </a:ext>
              </a:extLst>
            </p:cNvPr>
            <p:cNvGrpSpPr/>
            <p:nvPr/>
          </p:nvGrpSpPr>
          <p:grpSpPr>
            <a:xfrm>
              <a:off x="387979" y="369000"/>
              <a:ext cx="3047784" cy="3060000"/>
              <a:chOff x="423420" y="1191843"/>
              <a:chExt cx="3047784" cy="3060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1F94686-E03B-A77C-32FA-01DFBDCF0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3420" y="1191843"/>
                <a:ext cx="3047784" cy="3060000"/>
              </a:xfrm>
              <a:prstGeom prst="rect">
                <a:avLst/>
              </a:prstGeom>
            </p:spPr>
          </p:pic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78F9D705-9D38-3B99-712B-45BF53626A1D}"/>
                  </a:ext>
                </a:extLst>
              </p:cNvPr>
              <p:cNvSpPr/>
              <p:nvPr/>
            </p:nvSpPr>
            <p:spPr>
              <a:xfrm>
                <a:off x="2027274" y="1191843"/>
                <a:ext cx="1389321" cy="3004473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5D62F2-9E13-4968-F0DC-4693DE1EAC29}"/>
                  </a:ext>
                </a:extLst>
              </p:cNvPr>
              <p:cNvSpPr txBox="1"/>
              <p:nvPr/>
            </p:nvSpPr>
            <p:spPr>
              <a:xfrm>
                <a:off x="1654292" y="1197936"/>
                <a:ext cx="3473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远程仓库</a:t>
                </a: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A0B42FD-9485-3E15-BCEC-0B9CA977D7C2}"/>
                  </a:ext>
                </a:extLst>
              </p:cNvPr>
              <p:cNvSpPr/>
              <p:nvPr/>
            </p:nvSpPr>
            <p:spPr>
              <a:xfrm>
                <a:off x="1134140" y="2528168"/>
                <a:ext cx="520152" cy="25047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242D2F5-F880-5289-2C33-ACFF90FEAFA1}"/>
                </a:ext>
              </a:extLst>
            </p:cNvPr>
            <p:cNvGrpSpPr/>
            <p:nvPr/>
          </p:nvGrpSpPr>
          <p:grpSpPr>
            <a:xfrm>
              <a:off x="6129010" y="369000"/>
              <a:ext cx="3042244" cy="3060000"/>
              <a:chOff x="6164451" y="1191843"/>
              <a:chExt cx="3042244" cy="3060000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BD468282-88D3-6FFF-FE84-3596BA4EC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4451" y="1191843"/>
                <a:ext cx="3042244" cy="3060000"/>
              </a:xfrm>
              <a:prstGeom prst="rect">
                <a:avLst/>
              </a:prstGeom>
            </p:spPr>
          </p:pic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90955A5C-FA92-7828-01A5-B075DE47687D}"/>
                  </a:ext>
                </a:extLst>
              </p:cNvPr>
              <p:cNvSpPr/>
              <p:nvPr/>
            </p:nvSpPr>
            <p:spPr>
              <a:xfrm>
                <a:off x="6950149" y="3481554"/>
                <a:ext cx="520152" cy="25047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15" name="文本框 12">
              <a:extLst>
                <a:ext uri="{FF2B5EF4-FFF2-40B4-BE49-F238E27FC236}">
                  <a16:creationId xmlns:a16="http://schemas.microsoft.com/office/drawing/2014/main" id="{4DE10E1C-9A78-7D27-9463-273A69345B87}"/>
                </a:ext>
              </a:extLst>
            </p:cNvPr>
            <p:cNvSpPr txBox="1"/>
            <p:nvPr/>
          </p:nvSpPr>
          <p:spPr>
            <a:xfrm>
              <a:off x="3637627" y="2473309"/>
              <a:ext cx="2355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将远程仓库内容下载到本地，同时更新远程仓库的指向</a:t>
              </a:r>
            </a:p>
          </p:txBody>
        </p:sp>
        <p:sp>
          <p:nvSpPr>
            <p:cNvPr id="2" name="文本框 12">
              <a:extLst>
                <a:ext uri="{FF2B5EF4-FFF2-40B4-BE49-F238E27FC236}">
                  <a16:creationId xmlns:a16="http://schemas.microsoft.com/office/drawing/2014/main" id="{A5D137B2-E4CE-2CC1-6E68-E0A1F6ED1877}"/>
                </a:ext>
              </a:extLst>
            </p:cNvPr>
            <p:cNvSpPr txBox="1"/>
            <p:nvPr/>
          </p:nvSpPr>
          <p:spPr>
            <a:xfrm>
              <a:off x="3662179" y="1776061"/>
              <a:ext cx="2355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或者指定分支</a:t>
              </a:r>
              <a:endParaRPr lang="en-US" altLang="zh-CN" dirty="0"/>
            </a:p>
            <a:p>
              <a:pPr algn="ctr"/>
              <a:r>
                <a:rPr lang="en-US" altLang="zh-CN" dirty="0"/>
                <a:t>git fetch origin main</a:t>
              </a:r>
              <a:endParaRPr lang="zh-CN" altLang="en-US" dirty="0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95A0D133-1517-91FB-DD53-5454B5EB6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68" y="3021290"/>
            <a:ext cx="8785097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69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3D688153-CCA6-9B6D-0C14-17BE71772E29}"/>
              </a:ext>
            </a:extLst>
          </p:cNvPr>
          <p:cNvGrpSpPr/>
          <p:nvPr/>
        </p:nvGrpSpPr>
        <p:grpSpPr>
          <a:xfrm>
            <a:off x="331813" y="559143"/>
            <a:ext cx="8474573" cy="3060000"/>
            <a:chOff x="65113" y="190843"/>
            <a:chExt cx="8474573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4828AE0-8E23-B5A5-0B01-C92901B29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13" y="190843"/>
              <a:ext cx="2984132" cy="3060000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5A187EC-B025-0FDF-F257-588A72EC7886}"/>
                </a:ext>
              </a:extLst>
            </p:cNvPr>
            <p:cNvSpPr/>
            <p:nvPr/>
          </p:nvSpPr>
          <p:spPr>
            <a:xfrm>
              <a:off x="1874863" y="1973606"/>
              <a:ext cx="431800" cy="336550"/>
            </a:xfrm>
            <a:prstGeom prst="round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4199161-850F-F2C8-CE99-1E648ECF1741}"/>
                </a:ext>
              </a:extLst>
            </p:cNvPr>
            <p:cNvSpPr txBox="1"/>
            <p:nvPr/>
          </p:nvSpPr>
          <p:spPr>
            <a:xfrm>
              <a:off x="2217579" y="1661424"/>
              <a:ext cx="752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</a:rPr>
                <a:t>source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973255-EC41-939C-4D82-6604C553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066" y="190843"/>
              <a:ext cx="2953620" cy="3060000"/>
            </a:xfrm>
            <a:prstGeom prst="rect">
              <a:avLst/>
            </a:prstGeom>
          </p:spPr>
        </p:pic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CC1E1DF-2DAA-4373-34C2-1093B7089662}"/>
                </a:ext>
              </a:extLst>
            </p:cNvPr>
            <p:cNvSpPr/>
            <p:nvPr/>
          </p:nvSpPr>
          <p:spPr>
            <a:xfrm>
              <a:off x="5660149" y="2824506"/>
              <a:ext cx="431800" cy="336550"/>
            </a:xfrm>
            <a:prstGeom prst="round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9516907-DC91-AF24-18D8-C2D906A42D7B}"/>
                </a:ext>
              </a:extLst>
            </p:cNvPr>
            <p:cNvSpPr txBox="1"/>
            <p:nvPr/>
          </p:nvSpPr>
          <p:spPr>
            <a:xfrm>
              <a:off x="6146798" y="2881511"/>
              <a:ext cx="11524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</a:rPr>
                <a:t>destination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19D8F7FB-E11E-8F48-EA2F-72535A32A0B5}"/>
                </a:ext>
              </a:extLst>
            </p:cNvPr>
            <p:cNvSpPr/>
            <p:nvPr/>
          </p:nvSpPr>
          <p:spPr>
            <a:xfrm>
              <a:off x="7383116" y="1973606"/>
              <a:ext cx="431800" cy="336550"/>
            </a:xfrm>
            <a:prstGeom prst="round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084EDE6-7AF7-7E5D-DDA1-887CE8832AE7}"/>
                </a:ext>
              </a:extLst>
            </p:cNvPr>
            <p:cNvSpPr txBox="1"/>
            <p:nvPr/>
          </p:nvSpPr>
          <p:spPr>
            <a:xfrm>
              <a:off x="7681382" y="1661424"/>
              <a:ext cx="813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50000"/>
                    </a:schemeClr>
                  </a:solidFill>
                </a:rPr>
                <a:t>source</a:t>
              </a:r>
              <a:endParaRPr lang="zh-CN" altLang="en-US" sz="1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5" name="箭头: 燕尾形 14">
              <a:extLst>
                <a:ext uri="{FF2B5EF4-FFF2-40B4-BE49-F238E27FC236}">
                  <a16:creationId xmlns:a16="http://schemas.microsoft.com/office/drawing/2014/main" id="{D0BAA262-82C5-E35D-7BF6-C70CE0490008}"/>
                </a:ext>
              </a:extLst>
            </p:cNvPr>
            <p:cNvSpPr/>
            <p:nvPr/>
          </p:nvSpPr>
          <p:spPr>
            <a:xfrm rot="8856335">
              <a:off x="6962746" y="2347684"/>
              <a:ext cx="429260" cy="285750"/>
            </a:xfrm>
            <a:prstGeom prst="notched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8AA1D8BD-FB48-1F40-ED6D-892D5BB124E8}"/>
                </a:ext>
              </a:extLst>
            </p:cNvPr>
            <p:cNvSpPr/>
            <p:nvPr/>
          </p:nvSpPr>
          <p:spPr>
            <a:xfrm>
              <a:off x="3181006" y="1544332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文本框 12">
              <a:extLst>
                <a:ext uri="{FF2B5EF4-FFF2-40B4-BE49-F238E27FC236}">
                  <a16:creationId xmlns:a16="http://schemas.microsoft.com/office/drawing/2014/main" id="{92A7C7DE-9891-E7C8-0399-7A3EA3249EEA}"/>
                </a:ext>
              </a:extLst>
            </p:cNvPr>
            <p:cNvSpPr txBox="1"/>
            <p:nvPr/>
          </p:nvSpPr>
          <p:spPr>
            <a:xfrm>
              <a:off x="3180660" y="1177070"/>
              <a:ext cx="2248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fetch origin </a:t>
              </a:r>
              <a:r>
                <a:rPr lang="en-US" altLang="zh-CN" dirty="0">
                  <a:solidFill>
                    <a:srgbClr val="FF0000"/>
                  </a:solidFill>
                </a:rPr>
                <a:t>C2:bar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82010A38-3C80-9769-B775-9811151A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561" y="3006453"/>
            <a:ext cx="8474174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39EE1C80-B3B2-B03C-8FDE-0B6E67F8821C}"/>
              </a:ext>
            </a:extLst>
          </p:cNvPr>
          <p:cNvGrpSpPr/>
          <p:nvPr/>
        </p:nvGrpSpPr>
        <p:grpSpPr>
          <a:xfrm>
            <a:off x="482793" y="192087"/>
            <a:ext cx="10338423" cy="6181026"/>
            <a:chOff x="482793" y="192087"/>
            <a:chExt cx="10338423" cy="618102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834EBC9A-7142-DE5F-AFED-2F4565B91C41}"/>
                </a:ext>
              </a:extLst>
            </p:cNvPr>
            <p:cNvGrpSpPr/>
            <p:nvPr/>
          </p:nvGrpSpPr>
          <p:grpSpPr>
            <a:xfrm>
              <a:off x="482793" y="192087"/>
              <a:ext cx="10338423" cy="3060000"/>
              <a:chOff x="717743" y="573087"/>
              <a:chExt cx="10338423" cy="3060000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A002F824-F768-EC6D-A3FF-2722AA45EB48}"/>
                  </a:ext>
                </a:extLst>
              </p:cNvPr>
              <p:cNvGrpSpPr/>
              <p:nvPr/>
            </p:nvGrpSpPr>
            <p:grpSpPr>
              <a:xfrm>
                <a:off x="717743" y="573087"/>
                <a:ext cx="3880665" cy="3060000"/>
                <a:chOff x="688976" y="573087"/>
                <a:chExt cx="3880665" cy="3060000"/>
              </a:xfrm>
            </p:grpSpPr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50BAE79A-F682-9263-3F31-974A23CB417C}"/>
                    </a:ext>
                  </a:extLst>
                </p:cNvPr>
                <p:cNvGrpSpPr/>
                <p:nvPr/>
              </p:nvGrpSpPr>
              <p:grpSpPr>
                <a:xfrm>
                  <a:off x="688976" y="573087"/>
                  <a:ext cx="3880665" cy="3060000"/>
                  <a:chOff x="885826" y="611187"/>
                  <a:chExt cx="3880665" cy="3060000"/>
                </a:xfrm>
              </p:grpSpPr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D17B8682-DB0C-B871-0CF7-0F2A070054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85826" y="611187"/>
                    <a:ext cx="3880665" cy="3060000"/>
                  </a:xfrm>
                  <a:prstGeom prst="rect">
                    <a:avLst/>
                  </a:prstGeom>
                </p:spPr>
              </p:pic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C72AE991-FE51-69B5-C101-A1B7C1D593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77926" y="611187"/>
                    <a:ext cx="1588565" cy="30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C72422B5-D857-A0D1-4AF4-450BF4486181}"/>
                    </a:ext>
                  </a:extLst>
                </p:cNvPr>
                <p:cNvSpPr/>
                <p:nvPr/>
              </p:nvSpPr>
              <p:spPr>
                <a:xfrm>
                  <a:off x="2120084" y="1358900"/>
                  <a:ext cx="615950" cy="54610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95FB95DA-83DB-213A-4500-83A2EDFB2FF2}"/>
                  </a:ext>
                </a:extLst>
              </p:cNvPr>
              <p:cNvGrpSpPr/>
              <p:nvPr/>
            </p:nvGrpSpPr>
            <p:grpSpPr>
              <a:xfrm>
                <a:off x="7334250" y="573087"/>
                <a:ext cx="3721916" cy="3060000"/>
                <a:chOff x="6096000" y="573087"/>
                <a:chExt cx="3721916" cy="3060000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195BF287-315F-B90A-A951-DFED4D299039}"/>
                    </a:ext>
                  </a:extLst>
                </p:cNvPr>
                <p:cNvGrpSpPr/>
                <p:nvPr/>
              </p:nvGrpSpPr>
              <p:grpSpPr>
                <a:xfrm>
                  <a:off x="6096000" y="573087"/>
                  <a:ext cx="3721916" cy="3060000"/>
                  <a:chOff x="5172075" y="1054100"/>
                  <a:chExt cx="3721916" cy="3060000"/>
                </a:xfrm>
              </p:grpSpPr>
              <p:pic>
                <p:nvPicPr>
                  <p:cNvPr id="11" name="图片 10">
                    <a:extLst>
                      <a:ext uri="{FF2B5EF4-FFF2-40B4-BE49-F238E27FC236}">
                        <a16:creationId xmlns:a16="http://schemas.microsoft.com/office/drawing/2014/main" id="{7CE17864-F2D6-CB41-2A72-E38CA74216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172075" y="1054100"/>
                    <a:ext cx="3674732" cy="3060000"/>
                  </a:xfrm>
                  <a:prstGeom prst="rect">
                    <a:avLst/>
                  </a:prstGeom>
                </p:spPr>
              </p:pic>
              <p:pic>
                <p:nvPicPr>
                  <p:cNvPr id="12" name="图片 11">
                    <a:extLst>
                      <a:ext uri="{FF2B5EF4-FFF2-40B4-BE49-F238E27FC236}">
                        <a16:creationId xmlns:a16="http://schemas.microsoft.com/office/drawing/2014/main" id="{0C306DE0-296A-180E-EAAD-D241FDC2E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305426" y="1054100"/>
                    <a:ext cx="1588565" cy="30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矩形: 圆角 14">
                  <a:extLst>
                    <a:ext uri="{FF2B5EF4-FFF2-40B4-BE49-F238E27FC236}">
                      <a16:creationId xmlns:a16="http://schemas.microsoft.com/office/drawing/2014/main" id="{F0B43060-2A8C-A14F-989D-4A191E3E1AE0}"/>
                    </a:ext>
                  </a:extLst>
                </p:cNvPr>
                <p:cNvSpPr/>
                <p:nvPr/>
              </p:nvSpPr>
              <p:spPr>
                <a:xfrm>
                  <a:off x="6996884" y="2603500"/>
                  <a:ext cx="615950" cy="54610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箭头: 右 17">
                <a:extLst>
                  <a:ext uri="{FF2B5EF4-FFF2-40B4-BE49-F238E27FC236}">
                    <a16:creationId xmlns:a16="http://schemas.microsoft.com/office/drawing/2014/main" id="{0007AD07-0CA8-E5CA-0A28-5356AF5A3E56}"/>
                  </a:ext>
                </a:extLst>
              </p:cNvPr>
              <p:cNvSpPr/>
              <p:nvPr/>
            </p:nvSpPr>
            <p:spPr>
              <a:xfrm>
                <a:off x="4829680" y="1905000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文本框 12">
                <a:extLst>
                  <a:ext uri="{FF2B5EF4-FFF2-40B4-BE49-F238E27FC236}">
                    <a16:creationId xmlns:a16="http://schemas.microsoft.com/office/drawing/2014/main" id="{9B289299-0069-15A2-0F33-CAEAFEE8E9DB}"/>
                  </a:ext>
                </a:extLst>
              </p:cNvPr>
              <p:cNvSpPr txBox="1"/>
              <p:nvPr/>
            </p:nvSpPr>
            <p:spPr>
              <a:xfrm>
                <a:off x="4646661" y="1537738"/>
                <a:ext cx="2639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fetch origin </a:t>
                </a:r>
                <a:r>
                  <a:rPr lang="en-US" altLang="zh-CN" dirty="0" err="1">
                    <a:solidFill>
                      <a:srgbClr val="C00000"/>
                    </a:solidFill>
                  </a:rPr>
                  <a:t>main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:main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本框 12">
                <a:extLst>
                  <a:ext uri="{FF2B5EF4-FFF2-40B4-BE49-F238E27FC236}">
                    <a16:creationId xmlns:a16="http://schemas.microsoft.com/office/drawing/2014/main" id="{CF376730-80E7-4330-C8C1-3EA1939D8531}"/>
                  </a:ext>
                </a:extLst>
              </p:cNvPr>
              <p:cNvSpPr txBox="1"/>
              <p:nvPr/>
            </p:nvSpPr>
            <p:spPr>
              <a:xfrm>
                <a:off x="4936252" y="988909"/>
                <a:ext cx="1510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远程的分支</a:t>
                </a:r>
              </a:p>
            </p:txBody>
          </p:sp>
          <p:sp>
            <p:nvSpPr>
              <p:cNvPr id="21" name="文本框 12">
                <a:extLst>
                  <a:ext uri="{FF2B5EF4-FFF2-40B4-BE49-F238E27FC236}">
                    <a16:creationId xmlns:a16="http://schemas.microsoft.com/office/drawing/2014/main" id="{DD231813-1B57-D21B-77C7-35D15167607F}"/>
                  </a:ext>
                </a:extLst>
              </p:cNvPr>
              <p:cNvSpPr txBox="1"/>
              <p:nvPr/>
            </p:nvSpPr>
            <p:spPr>
              <a:xfrm>
                <a:off x="6408474" y="988909"/>
                <a:ext cx="964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本地的</a:t>
                </a:r>
              </a:p>
            </p:txBody>
          </p: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D990DDA7-2EEA-74C4-D120-F47A75E8B4AF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5691413" y="1358241"/>
                <a:ext cx="651010" cy="26282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58673601-7EE8-3F62-2299-FBBE54C8EC33}"/>
                  </a:ext>
                </a:extLst>
              </p:cNvPr>
              <p:cNvCxnSpPr>
                <a:stCxn id="21" idx="2"/>
              </p:cNvCxnSpPr>
              <p:nvPr/>
            </p:nvCxnSpPr>
            <p:spPr>
              <a:xfrm>
                <a:off x="6890508" y="1358241"/>
                <a:ext cx="0" cy="25672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5AC6FC87-C30A-E2A4-7760-39A1EE0059D3}"/>
                </a:ext>
              </a:extLst>
            </p:cNvPr>
            <p:cNvGrpSpPr/>
            <p:nvPr/>
          </p:nvGrpSpPr>
          <p:grpSpPr>
            <a:xfrm>
              <a:off x="482793" y="3308701"/>
              <a:ext cx="10338422" cy="3064412"/>
              <a:chOff x="482793" y="3308701"/>
              <a:chExt cx="10338422" cy="3064412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9FD216B3-C0AA-A18A-0A16-EDCAF883D697}"/>
                  </a:ext>
                </a:extLst>
              </p:cNvPr>
              <p:cNvGrpSpPr/>
              <p:nvPr/>
            </p:nvGrpSpPr>
            <p:grpSpPr>
              <a:xfrm>
                <a:off x="482793" y="3313113"/>
                <a:ext cx="3880665" cy="3060000"/>
                <a:chOff x="688976" y="573087"/>
                <a:chExt cx="3880665" cy="3060000"/>
              </a:xfrm>
            </p:grpSpPr>
            <p:grpSp>
              <p:nvGrpSpPr>
                <p:cNvPr id="60" name="组合 59">
                  <a:extLst>
                    <a:ext uri="{FF2B5EF4-FFF2-40B4-BE49-F238E27FC236}">
                      <a16:creationId xmlns:a16="http://schemas.microsoft.com/office/drawing/2014/main" id="{75EF6FA3-D7B1-E758-1BB2-DC9B23A0597C}"/>
                    </a:ext>
                  </a:extLst>
                </p:cNvPr>
                <p:cNvGrpSpPr/>
                <p:nvPr/>
              </p:nvGrpSpPr>
              <p:grpSpPr>
                <a:xfrm>
                  <a:off x="688976" y="573087"/>
                  <a:ext cx="3880665" cy="3060000"/>
                  <a:chOff x="885826" y="611187"/>
                  <a:chExt cx="3880665" cy="3060000"/>
                </a:xfrm>
              </p:grpSpPr>
              <p:pic>
                <p:nvPicPr>
                  <p:cNvPr id="62" name="图片 61">
                    <a:extLst>
                      <a:ext uri="{FF2B5EF4-FFF2-40B4-BE49-F238E27FC236}">
                        <a16:creationId xmlns:a16="http://schemas.microsoft.com/office/drawing/2014/main" id="{A051E77A-6525-9566-C4A0-13686D9551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85826" y="611187"/>
                    <a:ext cx="3880665" cy="30600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图片 62">
                    <a:extLst>
                      <a:ext uri="{FF2B5EF4-FFF2-40B4-BE49-F238E27FC236}">
                        <a16:creationId xmlns:a16="http://schemas.microsoft.com/office/drawing/2014/main" id="{5685CA4C-998A-811F-A68E-936BAE283C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77926" y="611187"/>
                    <a:ext cx="1588565" cy="306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矩形: 圆角 60">
                  <a:extLst>
                    <a:ext uri="{FF2B5EF4-FFF2-40B4-BE49-F238E27FC236}">
                      <a16:creationId xmlns:a16="http://schemas.microsoft.com/office/drawing/2014/main" id="{3BA05194-25AB-A6D4-0DC2-792EFA197B7C}"/>
                    </a:ext>
                  </a:extLst>
                </p:cNvPr>
                <p:cNvSpPr/>
                <p:nvPr/>
              </p:nvSpPr>
              <p:spPr>
                <a:xfrm>
                  <a:off x="2120084" y="1358900"/>
                  <a:ext cx="615950" cy="546100"/>
                </a:xfrm>
                <a:prstGeom prst="roundRect">
                  <a:avLst/>
                </a:prstGeom>
                <a:noFill/>
                <a:ln w="19050">
                  <a:prstDash val="sysDash"/>
                </a:ln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1E3622D-9F32-3CE2-87F5-19642D44CE33}"/>
                  </a:ext>
                </a:extLst>
              </p:cNvPr>
              <p:cNvGrpSpPr/>
              <p:nvPr/>
            </p:nvGrpSpPr>
            <p:grpSpPr>
              <a:xfrm>
                <a:off x="7099300" y="3308701"/>
                <a:ext cx="3721915" cy="3060000"/>
                <a:chOff x="7099300" y="3308701"/>
                <a:chExt cx="3721915" cy="3060000"/>
              </a:xfrm>
            </p:grpSpPr>
            <p:pic>
              <p:nvPicPr>
                <p:cNvPr id="71" name="图片 70">
                  <a:extLst>
                    <a:ext uri="{FF2B5EF4-FFF2-40B4-BE49-F238E27FC236}">
                      <a16:creationId xmlns:a16="http://schemas.microsoft.com/office/drawing/2014/main" id="{B57FEC35-60D8-6D80-8BE6-5763CAAB1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641" r="5321"/>
                <a:stretch/>
              </p:blipFill>
              <p:spPr>
                <a:xfrm>
                  <a:off x="7099300" y="3308701"/>
                  <a:ext cx="3721915" cy="3060000"/>
                </a:xfrm>
                <a:prstGeom prst="rect">
                  <a:avLst/>
                </a:prstGeom>
              </p:spPr>
            </p:pic>
            <p:pic>
              <p:nvPicPr>
                <p:cNvPr id="59" name="图片 58">
                  <a:extLst>
                    <a:ext uri="{FF2B5EF4-FFF2-40B4-BE49-F238E27FC236}">
                      <a16:creationId xmlns:a16="http://schemas.microsoft.com/office/drawing/2014/main" id="{2D39C01E-E6EE-3793-F3F0-7555D0CB1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19635" y="3308701"/>
                  <a:ext cx="1588565" cy="3060000"/>
                </a:xfrm>
                <a:prstGeom prst="rect">
                  <a:avLst/>
                </a:prstGeom>
              </p:spPr>
            </p:pic>
          </p:grp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8F38F146-C775-39CF-D084-0519CF454111}"/>
                  </a:ext>
                </a:extLst>
              </p:cNvPr>
              <p:cNvSpPr/>
              <p:nvPr/>
            </p:nvSpPr>
            <p:spPr>
              <a:xfrm>
                <a:off x="8603118" y="5467350"/>
                <a:ext cx="521832" cy="393700"/>
              </a:xfrm>
              <a:prstGeom prst="roundRect">
                <a:avLst/>
              </a:prstGeom>
              <a:noFill/>
              <a:ln w="19050">
                <a:prstDash val="sysDash"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箭头: 右 49">
                <a:extLst>
                  <a:ext uri="{FF2B5EF4-FFF2-40B4-BE49-F238E27FC236}">
                    <a16:creationId xmlns:a16="http://schemas.microsoft.com/office/drawing/2014/main" id="{479D21AF-613F-4E8B-5F23-D794B6A8AD6F}"/>
                  </a:ext>
                </a:extLst>
              </p:cNvPr>
              <p:cNvSpPr/>
              <p:nvPr/>
            </p:nvSpPr>
            <p:spPr>
              <a:xfrm>
                <a:off x="4594730" y="4645026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文本框 12">
                <a:extLst>
                  <a:ext uri="{FF2B5EF4-FFF2-40B4-BE49-F238E27FC236}">
                    <a16:creationId xmlns:a16="http://schemas.microsoft.com/office/drawing/2014/main" id="{929258EA-BA63-3FEC-74C3-A4C571345CB0}"/>
                  </a:ext>
                </a:extLst>
              </p:cNvPr>
              <p:cNvSpPr txBox="1"/>
              <p:nvPr/>
            </p:nvSpPr>
            <p:spPr>
              <a:xfrm>
                <a:off x="4411711" y="4277764"/>
                <a:ext cx="26393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fetch origin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C2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:main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本框 12">
                <a:extLst>
                  <a:ext uri="{FF2B5EF4-FFF2-40B4-BE49-F238E27FC236}">
                    <a16:creationId xmlns:a16="http://schemas.microsoft.com/office/drawing/2014/main" id="{53ED37B0-D781-B199-6946-F850046EACEE}"/>
                  </a:ext>
                </a:extLst>
              </p:cNvPr>
              <p:cNvSpPr txBox="1"/>
              <p:nvPr/>
            </p:nvSpPr>
            <p:spPr>
              <a:xfrm>
                <a:off x="4773698" y="3724801"/>
                <a:ext cx="1399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远程的提交</a:t>
                </a:r>
              </a:p>
            </p:txBody>
          </p:sp>
          <p:sp>
            <p:nvSpPr>
              <p:cNvPr id="53" name="文本框 12">
                <a:extLst>
                  <a:ext uri="{FF2B5EF4-FFF2-40B4-BE49-F238E27FC236}">
                    <a16:creationId xmlns:a16="http://schemas.microsoft.com/office/drawing/2014/main" id="{536023EF-8236-51B7-E9D4-5064AE419CC8}"/>
                  </a:ext>
                </a:extLst>
              </p:cNvPr>
              <p:cNvSpPr txBox="1"/>
              <p:nvPr/>
            </p:nvSpPr>
            <p:spPr>
              <a:xfrm>
                <a:off x="6173524" y="3724801"/>
                <a:ext cx="964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b="1" dirty="0"/>
                  <a:t>本地的</a:t>
                </a:r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3556A150-CD0C-1D6A-8CA1-184DA83D35BA}"/>
                  </a:ext>
                </a:extLst>
              </p:cNvPr>
              <p:cNvCxnSpPr>
                <a:cxnSpLocks/>
                <a:stCxn id="52" idx="2"/>
              </p:cNvCxnSpPr>
              <p:nvPr/>
            </p:nvCxnSpPr>
            <p:spPr>
              <a:xfrm>
                <a:off x="5473611" y="4094133"/>
                <a:ext cx="544866" cy="27784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178D45F9-57A0-4C96-D15B-033900516E6B}"/>
                  </a:ext>
                </a:extLst>
              </p:cNvPr>
              <p:cNvCxnSpPr>
                <a:stCxn id="53" idx="2"/>
              </p:cNvCxnSpPr>
              <p:nvPr/>
            </p:nvCxnSpPr>
            <p:spPr>
              <a:xfrm>
                <a:off x="6655558" y="4094133"/>
                <a:ext cx="0" cy="27784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FC5E8709-A9D6-BBD5-3495-6A9AE37F61D1}"/>
                  </a:ext>
                </a:extLst>
              </p:cNvPr>
              <p:cNvSpPr/>
              <p:nvPr/>
            </p:nvSpPr>
            <p:spPr>
              <a:xfrm>
                <a:off x="8526917" y="4305300"/>
                <a:ext cx="692717" cy="393700"/>
              </a:xfrm>
              <a:prstGeom prst="roundRect">
                <a:avLst/>
              </a:prstGeom>
              <a:noFill/>
              <a:ln w="19050">
                <a:prstDash val="sysDash"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文本框 12">
                <a:extLst>
                  <a:ext uri="{FF2B5EF4-FFF2-40B4-BE49-F238E27FC236}">
                    <a16:creationId xmlns:a16="http://schemas.microsoft.com/office/drawing/2014/main" id="{81E777B4-7EBF-24F0-F60F-A3CF9ABC018A}"/>
                  </a:ext>
                </a:extLst>
              </p:cNvPr>
              <p:cNvSpPr txBox="1"/>
              <p:nvPr/>
            </p:nvSpPr>
            <p:spPr>
              <a:xfrm>
                <a:off x="8310141" y="3797649"/>
                <a:ext cx="1161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b="1" dirty="0">
                    <a:solidFill>
                      <a:schemeClr val="accent6">
                        <a:lumMod val="50000"/>
                      </a:schemeClr>
                    </a:solidFill>
                  </a:rPr>
                  <a:t>本地的远程分支没变化</a:t>
                </a:r>
              </a:p>
            </p:txBody>
          </p:sp>
        </p:grpSp>
      </p:grpSp>
      <p:pic>
        <p:nvPicPr>
          <p:cNvPr id="113" name="图片 112">
            <a:extLst>
              <a:ext uri="{FF2B5EF4-FFF2-40B4-BE49-F238E27FC236}">
                <a16:creationId xmlns:a16="http://schemas.microsoft.com/office/drawing/2014/main" id="{BE2E6215-F32A-8AE4-5B14-10D1AED74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35" y="633861"/>
            <a:ext cx="10339712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14735D60-483D-8106-8127-88B8CFD03881}"/>
              </a:ext>
            </a:extLst>
          </p:cNvPr>
          <p:cNvGrpSpPr/>
          <p:nvPr/>
        </p:nvGrpSpPr>
        <p:grpSpPr>
          <a:xfrm>
            <a:off x="211051" y="422549"/>
            <a:ext cx="11271146" cy="3060000"/>
            <a:chOff x="222250" y="422549"/>
            <a:chExt cx="11271146" cy="3060000"/>
          </a:xfrm>
        </p:grpSpPr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90504978-CEB3-C328-EA36-218B03B99C63}"/>
                </a:ext>
              </a:extLst>
            </p:cNvPr>
            <p:cNvSpPr/>
            <p:nvPr/>
          </p:nvSpPr>
          <p:spPr>
            <a:xfrm>
              <a:off x="4794250" y="1758445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063F9E6-7868-E265-F873-CBB1A626020F}"/>
                </a:ext>
              </a:extLst>
            </p:cNvPr>
            <p:cNvSpPr txBox="1"/>
            <p:nvPr/>
          </p:nvSpPr>
          <p:spPr>
            <a:xfrm>
              <a:off x="4711700" y="131712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rebase main </a:t>
              </a:r>
              <a:r>
                <a:rPr lang="en-US" altLang="zh-CN" dirty="0" err="1"/>
                <a:t>bugFix</a:t>
              </a:r>
              <a:endParaRPr lang="zh-CN" altLang="en-US" dirty="0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0FDA6DB-F8CE-5933-E99D-68BD3E25B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9948" y="422549"/>
              <a:ext cx="4273448" cy="306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67EC08A-75C8-96F4-3160-16333A2F5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250" y="422549"/>
              <a:ext cx="4461677" cy="3060000"/>
            </a:xfrm>
            <a:prstGeom prst="rect">
              <a:avLst/>
            </a:prstGeom>
          </p:spPr>
        </p:pic>
        <p:sp>
          <p:nvSpPr>
            <p:cNvPr id="16" name="箭头: 下 15">
              <a:extLst>
                <a:ext uri="{FF2B5EF4-FFF2-40B4-BE49-F238E27FC236}">
                  <a16:creationId xmlns:a16="http://schemas.microsoft.com/office/drawing/2014/main" id="{CEC387A4-E78A-6887-741B-E852E055283D}"/>
                </a:ext>
              </a:extLst>
            </p:cNvPr>
            <p:cNvSpPr/>
            <p:nvPr/>
          </p:nvSpPr>
          <p:spPr>
            <a:xfrm>
              <a:off x="5975350" y="1092200"/>
              <a:ext cx="120650" cy="2984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602EE0D-6EB7-5F7F-1A2E-A8C9EB619ED3}"/>
                </a:ext>
              </a:extLst>
            </p:cNvPr>
            <p:cNvSpPr txBox="1"/>
            <p:nvPr/>
          </p:nvSpPr>
          <p:spPr>
            <a:xfrm>
              <a:off x="5502274" y="702740"/>
              <a:ext cx="1155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以这个为基准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85FDE05-EDC7-32F8-7A86-31C5B869FC2C}"/>
                </a:ext>
              </a:extLst>
            </p:cNvPr>
            <p:cNvSpPr txBox="1"/>
            <p:nvPr/>
          </p:nvSpPr>
          <p:spPr>
            <a:xfrm>
              <a:off x="4797425" y="2217787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rebase main</a:t>
              </a:r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19DD039-C935-6469-312F-41D135BDCFB5}"/>
                </a:ext>
              </a:extLst>
            </p:cNvPr>
            <p:cNvSpPr txBox="1"/>
            <p:nvPr/>
          </p:nvSpPr>
          <p:spPr>
            <a:xfrm>
              <a:off x="5889625" y="2883788"/>
              <a:ext cx="1155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以这个为基准</a:t>
              </a:r>
            </a:p>
          </p:txBody>
        </p:sp>
        <p:sp>
          <p:nvSpPr>
            <p:cNvPr id="33" name="箭头: 下 32">
              <a:extLst>
                <a:ext uri="{FF2B5EF4-FFF2-40B4-BE49-F238E27FC236}">
                  <a16:creationId xmlns:a16="http://schemas.microsoft.com/office/drawing/2014/main" id="{5B74DC97-A232-2E3C-4469-2BE839A5A650}"/>
                </a:ext>
              </a:extLst>
            </p:cNvPr>
            <p:cNvSpPr/>
            <p:nvPr/>
          </p:nvSpPr>
          <p:spPr>
            <a:xfrm flipV="1">
              <a:off x="6344709" y="2565062"/>
              <a:ext cx="120650" cy="29845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42B9330F-A4AC-8D6E-858D-4800EC32C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68" y="3160181"/>
            <a:ext cx="1127248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03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EFE5B35-F5D5-0271-D04E-A69481414684}"/>
              </a:ext>
            </a:extLst>
          </p:cNvPr>
          <p:cNvGrpSpPr/>
          <p:nvPr/>
        </p:nvGrpSpPr>
        <p:grpSpPr>
          <a:xfrm>
            <a:off x="367045" y="154126"/>
            <a:ext cx="8791818" cy="3060000"/>
            <a:chOff x="1012087" y="744058"/>
            <a:chExt cx="8791818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1653E5-37E5-8274-55AE-150D9280F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595" y="744058"/>
              <a:ext cx="3339310" cy="306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D08FC0B-7355-B4F5-1ED9-67C12D02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087" y="744058"/>
              <a:ext cx="2807865" cy="306000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D07BB18C-1754-71AE-5D4C-4BC83F7E7626}"/>
                </a:ext>
              </a:extLst>
            </p:cNvPr>
            <p:cNvSpPr/>
            <p:nvPr/>
          </p:nvSpPr>
          <p:spPr>
            <a:xfrm>
              <a:off x="4005624" y="1888999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BCEA1710-FF86-B584-03A4-A91DB8E0B202}"/>
                </a:ext>
              </a:extLst>
            </p:cNvPr>
            <p:cNvSpPr txBox="1"/>
            <p:nvPr/>
          </p:nvSpPr>
          <p:spPr>
            <a:xfrm>
              <a:off x="4094795" y="1442229"/>
              <a:ext cx="2094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pull</a:t>
              </a:r>
              <a:endParaRPr lang="zh-CN" altLang="en-US" dirty="0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D86D4BE4-5E26-2DF6-625B-1F35D1002324}"/>
                </a:ext>
              </a:extLst>
            </p:cNvPr>
            <p:cNvSpPr txBox="1"/>
            <p:nvPr/>
          </p:nvSpPr>
          <p:spPr>
            <a:xfrm>
              <a:off x="4183968" y="2700413"/>
              <a:ext cx="2094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相当于</a:t>
              </a:r>
              <a:endParaRPr lang="en-US" altLang="zh-CN" dirty="0"/>
            </a:p>
            <a:p>
              <a:pPr algn="ctr"/>
              <a:r>
                <a:rPr lang="en-US" altLang="zh-CN" dirty="0"/>
                <a:t>git fetch +git merge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030E43B-9CF9-73AD-E539-71525674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01" y="3214126"/>
            <a:ext cx="8791194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982059D-1FE7-3FD5-831E-697135ECDAE9}"/>
              </a:ext>
            </a:extLst>
          </p:cNvPr>
          <p:cNvGrpSpPr/>
          <p:nvPr/>
        </p:nvGrpSpPr>
        <p:grpSpPr>
          <a:xfrm>
            <a:off x="352868" y="78446"/>
            <a:ext cx="7490811" cy="3060000"/>
            <a:chOff x="352868" y="78446"/>
            <a:chExt cx="7490811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2F1BECD-E6E1-6083-B898-4C2943585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868" y="78446"/>
              <a:ext cx="2807865" cy="3060000"/>
            </a:xfrm>
            <a:prstGeom prst="rect">
              <a:avLst/>
            </a:prstGeom>
          </p:spPr>
        </p:pic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AD17297C-0966-5C26-1AD0-D01CBA18F1D2}"/>
                </a:ext>
              </a:extLst>
            </p:cNvPr>
            <p:cNvSpPr/>
            <p:nvPr/>
          </p:nvSpPr>
          <p:spPr>
            <a:xfrm>
              <a:off x="3346405" y="1221096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" name="文本框 12">
              <a:extLst>
                <a:ext uri="{FF2B5EF4-FFF2-40B4-BE49-F238E27FC236}">
                  <a16:creationId xmlns:a16="http://schemas.microsoft.com/office/drawing/2014/main" id="{16285436-4357-CB06-75DC-47B315D42A1E}"/>
                </a:ext>
              </a:extLst>
            </p:cNvPr>
            <p:cNvSpPr txBox="1"/>
            <p:nvPr/>
          </p:nvSpPr>
          <p:spPr>
            <a:xfrm>
              <a:off x="3435576" y="774326"/>
              <a:ext cx="2094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pull --rebase</a:t>
              </a:r>
              <a:endParaRPr lang="zh-CN" altLang="en-US" dirty="0"/>
            </a:p>
          </p:txBody>
        </p:sp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0F623D04-06A3-8559-B789-9ACD7FDD2971}"/>
                </a:ext>
              </a:extLst>
            </p:cNvPr>
            <p:cNvSpPr txBox="1"/>
            <p:nvPr/>
          </p:nvSpPr>
          <p:spPr>
            <a:xfrm>
              <a:off x="3524749" y="2032510"/>
              <a:ext cx="20949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相当于</a:t>
              </a:r>
              <a:endParaRPr lang="en-US" altLang="zh-CN" dirty="0"/>
            </a:p>
            <a:p>
              <a:pPr algn="ctr"/>
              <a:r>
                <a:rPr lang="en-US" altLang="zh-CN" dirty="0"/>
                <a:t>git fetch + git rebase</a:t>
              </a:r>
              <a:endParaRPr lang="zh-CN" altLang="en-US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0810340-6F85-62D4-7F9C-0AA1D74B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6658" y="78446"/>
              <a:ext cx="2117021" cy="3060000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A14B2193-0D19-76B1-D7AF-0BFDCF68D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88" y="2678841"/>
            <a:ext cx="7492633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5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4570451A-B398-3AC6-033C-948A7B17F878}"/>
              </a:ext>
            </a:extLst>
          </p:cNvPr>
          <p:cNvGrpSpPr/>
          <p:nvPr/>
        </p:nvGrpSpPr>
        <p:grpSpPr>
          <a:xfrm>
            <a:off x="488834" y="927100"/>
            <a:ext cx="11404716" cy="3829050"/>
            <a:chOff x="336434" y="774700"/>
            <a:chExt cx="11404716" cy="3829050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3CF0359-D7B7-074C-4397-FBBE781D7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34" y="838200"/>
              <a:ext cx="2987574" cy="3060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15116F1B-484B-1753-1F6F-76A2B529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4872" y="838200"/>
              <a:ext cx="3109532" cy="3060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2810EEB-F366-16F2-FE87-C585E68E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45425" y="838200"/>
              <a:ext cx="3409714" cy="3060000"/>
            </a:xfrm>
            <a:prstGeom prst="rect">
              <a:avLst/>
            </a:prstGeom>
          </p:spPr>
        </p:pic>
        <p:sp>
          <p:nvSpPr>
            <p:cNvPr id="30" name="文本框 12">
              <a:extLst>
                <a:ext uri="{FF2B5EF4-FFF2-40B4-BE49-F238E27FC236}">
                  <a16:creationId xmlns:a16="http://schemas.microsoft.com/office/drawing/2014/main" id="{DAF53868-6ADC-9F5B-3DA5-10A5C5239A39}"/>
                </a:ext>
              </a:extLst>
            </p:cNvPr>
            <p:cNvSpPr txBox="1"/>
            <p:nvPr/>
          </p:nvSpPr>
          <p:spPr>
            <a:xfrm>
              <a:off x="433221" y="4070536"/>
              <a:ext cx="279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git pull origin 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main:foo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B8076DAF-1D98-4872-922D-4322A404F20D}"/>
                </a:ext>
              </a:extLst>
            </p:cNvPr>
            <p:cNvSpPr/>
            <p:nvPr/>
          </p:nvSpPr>
          <p:spPr>
            <a:xfrm>
              <a:off x="3663950" y="774700"/>
              <a:ext cx="8077200" cy="3829050"/>
            </a:xfrm>
            <a:prstGeom prst="roundRect">
              <a:avLst>
                <a:gd name="adj" fmla="val 7775"/>
              </a:avLst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12">
              <a:extLst>
                <a:ext uri="{FF2B5EF4-FFF2-40B4-BE49-F238E27FC236}">
                  <a16:creationId xmlns:a16="http://schemas.microsoft.com/office/drawing/2014/main" id="{9EA318AA-FE83-AF13-4922-DB6C3F8F11FF}"/>
                </a:ext>
              </a:extLst>
            </p:cNvPr>
            <p:cNvSpPr txBox="1"/>
            <p:nvPr/>
          </p:nvSpPr>
          <p:spPr>
            <a:xfrm>
              <a:off x="4197350" y="4070536"/>
              <a:ext cx="2706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fetch origin </a:t>
              </a:r>
              <a:r>
                <a:rPr lang="en-US" altLang="zh-CN" dirty="0" err="1"/>
                <a:t>main:foo</a:t>
              </a:r>
              <a:endParaRPr lang="zh-CN" altLang="en-US" dirty="0"/>
            </a:p>
          </p:txBody>
        </p:sp>
        <p:sp>
          <p:nvSpPr>
            <p:cNvPr id="33" name="文本框 12">
              <a:extLst>
                <a:ext uri="{FF2B5EF4-FFF2-40B4-BE49-F238E27FC236}">
                  <a16:creationId xmlns:a16="http://schemas.microsoft.com/office/drawing/2014/main" id="{95EE3D2C-86A8-0D6B-86D9-5AE566220D9C}"/>
                </a:ext>
              </a:extLst>
            </p:cNvPr>
            <p:cNvSpPr txBox="1"/>
            <p:nvPr/>
          </p:nvSpPr>
          <p:spPr>
            <a:xfrm>
              <a:off x="8197129" y="4070536"/>
              <a:ext cx="2706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merge foo</a:t>
              </a:r>
              <a:endParaRPr lang="zh-CN" altLang="en-US" dirty="0"/>
            </a:p>
          </p:txBody>
        </p:sp>
        <p:sp>
          <p:nvSpPr>
            <p:cNvPr id="34" name="加号 33">
              <a:extLst>
                <a:ext uri="{FF2B5EF4-FFF2-40B4-BE49-F238E27FC236}">
                  <a16:creationId xmlns:a16="http://schemas.microsoft.com/office/drawing/2014/main" id="{83CA743A-6DA9-6D83-2E52-C7094B0DB49B}"/>
                </a:ext>
              </a:extLst>
            </p:cNvPr>
            <p:cNvSpPr/>
            <p:nvPr/>
          </p:nvSpPr>
          <p:spPr>
            <a:xfrm>
              <a:off x="7310378" y="4065481"/>
              <a:ext cx="480028" cy="480028"/>
            </a:xfrm>
            <a:prstGeom prst="mathPlus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C2E82BE1-0BFF-81F1-5963-1523B4FB795A}"/>
                </a:ext>
              </a:extLst>
            </p:cNvPr>
            <p:cNvSpPr/>
            <p:nvPr/>
          </p:nvSpPr>
          <p:spPr>
            <a:xfrm>
              <a:off x="3168650" y="4184650"/>
              <a:ext cx="465293" cy="23047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38647E05-5FE8-898B-E495-2552A262AA29}"/>
                </a:ext>
              </a:extLst>
            </p:cNvPr>
            <p:cNvSpPr/>
            <p:nvPr/>
          </p:nvSpPr>
          <p:spPr>
            <a:xfrm>
              <a:off x="6530012" y="2844505"/>
              <a:ext cx="510735" cy="369332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BB17251D-DA33-18FE-DA43-E47351C604EA}"/>
                </a:ext>
              </a:extLst>
            </p:cNvPr>
            <p:cNvSpPr/>
            <p:nvPr/>
          </p:nvSpPr>
          <p:spPr>
            <a:xfrm>
              <a:off x="4200122" y="3479505"/>
              <a:ext cx="510735" cy="369332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9DBE1A06-0B88-E62B-F90F-9546CF30D823}"/>
                </a:ext>
              </a:extLst>
            </p:cNvPr>
            <p:cNvSpPr/>
            <p:nvPr/>
          </p:nvSpPr>
          <p:spPr>
            <a:xfrm>
              <a:off x="2800350" y="3110173"/>
              <a:ext cx="488330" cy="318827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A58AF4B2-9B28-394C-D46C-0C4868769DCD}"/>
                </a:ext>
              </a:extLst>
            </p:cNvPr>
            <p:cNvSpPr/>
            <p:nvPr/>
          </p:nvSpPr>
          <p:spPr>
            <a:xfrm>
              <a:off x="4649010" y="2901655"/>
              <a:ext cx="416888" cy="265668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CC04DED2-31BD-3CE3-CD94-0CA7F3A7F827}"/>
                </a:ext>
              </a:extLst>
            </p:cNvPr>
            <p:cNvCxnSpPr>
              <a:stCxn id="36" idx="1"/>
            </p:cNvCxnSpPr>
            <p:nvPr/>
          </p:nvCxnSpPr>
          <p:spPr>
            <a:xfrm flipH="1">
              <a:off x="4710857" y="3029171"/>
              <a:ext cx="1819155" cy="635000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dash"/>
              <a:tailEnd type="triangle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02CF61E-49D1-00BE-2A6C-2EFDC4CE9262}"/>
                </a:ext>
              </a:extLst>
            </p:cNvPr>
            <p:cNvSpPr/>
            <p:nvPr/>
          </p:nvSpPr>
          <p:spPr>
            <a:xfrm>
              <a:off x="1104900" y="2151323"/>
              <a:ext cx="488950" cy="160077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94162AED-CFBA-B033-E15F-2B62B7C3D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13" y="2448521"/>
            <a:ext cx="11418798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D2F2ECE8-ED5D-57D2-2579-49CAC0E13F34}"/>
              </a:ext>
            </a:extLst>
          </p:cNvPr>
          <p:cNvGrpSpPr/>
          <p:nvPr/>
        </p:nvGrpSpPr>
        <p:grpSpPr>
          <a:xfrm>
            <a:off x="600518" y="369000"/>
            <a:ext cx="8898998" cy="3060000"/>
            <a:chOff x="600518" y="369000"/>
            <a:chExt cx="8898998" cy="3060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8550CAC-9E9C-700F-8FEE-E8E17E7C4B14}"/>
                </a:ext>
              </a:extLst>
            </p:cNvPr>
            <p:cNvGrpSpPr/>
            <p:nvPr/>
          </p:nvGrpSpPr>
          <p:grpSpPr>
            <a:xfrm>
              <a:off x="6469694" y="369000"/>
              <a:ext cx="3029822" cy="3060000"/>
              <a:chOff x="6469694" y="369000"/>
              <a:chExt cx="3029822" cy="3060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1D40356-F891-09F7-3B14-AD690E4F4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9694" y="369000"/>
                <a:ext cx="3029822" cy="3060000"/>
              </a:xfrm>
              <a:prstGeom prst="rect">
                <a:avLst/>
              </a:prstGeom>
            </p:spPr>
          </p:pic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D60E6A62-FF76-D20E-283C-8C5C10DE8989}"/>
                  </a:ext>
                </a:extLst>
              </p:cNvPr>
              <p:cNvSpPr/>
              <p:nvPr/>
            </p:nvSpPr>
            <p:spPr>
              <a:xfrm>
                <a:off x="8895908" y="2655166"/>
                <a:ext cx="520152" cy="25047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CF98A72C-4D72-B08E-19D5-29F8874E89DC}"/>
                </a:ext>
              </a:extLst>
            </p:cNvPr>
            <p:cNvSpPr/>
            <p:nvPr/>
          </p:nvSpPr>
          <p:spPr>
            <a:xfrm>
              <a:off x="3883341" y="168396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F8844706-9B34-6763-0286-1B90A4A6AAF1}"/>
                </a:ext>
              </a:extLst>
            </p:cNvPr>
            <p:cNvSpPr txBox="1"/>
            <p:nvPr/>
          </p:nvSpPr>
          <p:spPr>
            <a:xfrm>
              <a:off x="3842065" y="131463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push</a:t>
              </a:r>
              <a:endParaRPr lang="zh-CN" altLang="en-US" dirty="0"/>
            </a:p>
          </p:txBody>
        </p:sp>
        <p:sp>
          <p:nvSpPr>
            <p:cNvPr id="23" name="文本框 12">
              <a:extLst>
                <a:ext uri="{FF2B5EF4-FFF2-40B4-BE49-F238E27FC236}">
                  <a16:creationId xmlns:a16="http://schemas.microsoft.com/office/drawing/2014/main" id="{86E7A52D-22E6-51EC-B372-7098346BA8A8}"/>
                </a:ext>
              </a:extLst>
            </p:cNvPr>
            <p:cNvSpPr txBox="1"/>
            <p:nvPr/>
          </p:nvSpPr>
          <p:spPr>
            <a:xfrm>
              <a:off x="3842065" y="2204227"/>
              <a:ext cx="2355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HEAD</a:t>
              </a:r>
              <a:r>
                <a:rPr lang="zh-CN" altLang="en-US" dirty="0"/>
                <a:t>指向分支的时候，可以省略后面的参数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09044B0-263C-448D-2A92-565405A18814}"/>
                </a:ext>
              </a:extLst>
            </p:cNvPr>
            <p:cNvGrpSpPr/>
            <p:nvPr/>
          </p:nvGrpSpPr>
          <p:grpSpPr>
            <a:xfrm>
              <a:off x="600518" y="369000"/>
              <a:ext cx="3066108" cy="3060000"/>
              <a:chOff x="600518" y="369000"/>
              <a:chExt cx="3066108" cy="30600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6EE8B46-8076-D189-5C35-086AB06405E7}"/>
                  </a:ext>
                </a:extLst>
              </p:cNvPr>
              <p:cNvGrpSpPr/>
              <p:nvPr/>
            </p:nvGrpSpPr>
            <p:grpSpPr>
              <a:xfrm>
                <a:off x="600518" y="369000"/>
                <a:ext cx="3066108" cy="3060000"/>
                <a:chOff x="600518" y="369000"/>
                <a:chExt cx="3066108" cy="3060000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EDA30734-C1F0-04D5-9600-8FF50960B9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0518" y="369000"/>
                  <a:ext cx="3066108" cy="3060000"/>
                </a:xfrm>
                <a:prstGeom prst="rect">
                  <a:avLst/>
                </a:prstGeom>
              </p:spPr>
            </p:pic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AE127BF1-0390-B1D9-F6CE-136E8D214270}"/>
                    </a:ext>
                  </a:extLst>
                </p:cNvPr>
                <p:cNvSpPr/>
                <p:nvPr/>
              </p:nvSpPr>
              <p:spPr>
                <a:xfrm>
                  <a:off x="3090532" y="1433494"/>
                  <a:ext cx="520152" cy="25047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  <a:prstDash val="sysDash"/>
                </a:ln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ffectLst>
                      <a:reflection blurRad="6350" stA="55000" endA="300" endPos="45500" dir="5400000" sy="-100000" algn="bl" rotWithShape="0"/>
                    </a:effectLst>
                  </a:endParaRPr>
                </a:p>
              </p:txBody>
            </p:sp>
          </p:grpSp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DA0560B1-3DDB-4131-170E-54868D8F616C}"/>
                  </a:ext>
                </a:extLst>
              </p:cNvPr>
              <p:cNvSpPr/>
              <p:nvPr/>
            </p:nvSpPr>
            <p:spPr>
              <a:xfrm>
                <a:off x="1355398" y="1412838"/>
                <a:ext cx="520152" cy="306406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ffectLst>
                    <a:reflection blurRad="6350" stA="55000" endA="300" endPos="45500" dir="5400000" sy="-100000" algn="bl" rotWithShape="0"/>
                  </a:effectLst>
                </a:endParaRPr>
              </a:p>
            </p:txBody>
          </p:sp>
        </p:grp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4D7EF26-BB12-D543-621B-A5402DA558FC}"/>
                </a:ext>
              </a:extLst>
            </p:cNvPr>
            <p:cNvSpPr/>
            <p:nvPr/>
          </p:nvSpPr>
          <p:spPr>
            <a:xfrm>
              <a:off x="7162649" y="2655166"/>
              <a:ext cx="520152" cy="23053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reflection blurRad="6350" stA="55000" endA="300" endPos="45500" dir="5400000" sy="-100000" algn="bl" rotWithShape="0"/>
                </a:effectLst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6C3559B6-67E2-0918-AC2A-FF5B8FC1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338" y="2886162"/>
            <a:ext cx="8967993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52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14682C3-CD20-8D4A-8B0B-4624F3A86AF6}"/>
              </a:ext>
            </a:extLst>
          </p:cNvPr>
          <p:cNvGrpSpPr/>
          <p:nvPr/>
        </p:nvGrpSpPr>
        <p:grpSpPr>
          <a:xfrm>
            <a:off x="83837" y="95561"/>
            <a:ext cx="10946891" cy="3060462"/>
            <a:chOff x="581247" y="750453"/>
            <a:chExt cx="10946891" cy="306046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91DFE84-15B3-4E42-9FD9-5E377B1C31F5}"/>
                </a:ext>
              </a:extLst>
            </p:cNvPr>
            <p:cNvGrpSpPr/>
            <p:nvPr/>
          </p:nvGrpSpPr>
          <p:grpSpPr>
            <a:xfrm>
              <a:off x="581247" y="750453"/>
              <a:ext cx="4210492" cy="3060462"/>
              <a:chOff x="892027" y="783597"/>
              <a:chExt cx="6381750" cy="4638675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ED4B73F-C87B-AB37-8330-4CD583B1A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2027" y="783597"/>
                <a:ext cx="6381750" cy="4638675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04D4CC0-571B-E189-C73D-7236A4A4A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6819" y="863459"/>
                <a:ext cx="2543175" cy="2381250"/>
              </a:xfrm>
              <a:prstGeom prst="rect">
                <a:avLst/>
              </a:prstGeom>
            </p:spPr>
          </p:pic>
        </p:grpSp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AF50641-C681-26E6-49A4-D71B5C2E9D7A}"/>
                </a:ext>
              </a:extLst>
            </p:cNvPr>
            <p:cNvSpPr/>
            <p:nvPr/>
          </p:nvSpPr>
          <p:spPr>
            <a:xfrm>
              <a:off x="4979364" y="2137619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1EC285CD-FF8A-3091-950B-CEE211B4E5DA}"/>
                </a:ext>
              </a:extLst>
            </p:cNvPr>
            <p:cNvSpPr txBox="1"/>
            <p:nvPr/>
          </p:nvSpPr>
          <p:spPr>
            <a:xfrm>
              <a:off x="4938088" y="1768287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push origin main</a:t>
              </a:r>
              <a:endParaRPr lang="zh-CN" altLang="en-US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B312C8E-D3E9-745E-189E-37E005D698E9}"/>
                </a:ext>
              </a:extLst>
            </p:cNvPr>
            <p:cNvGrpSpPr/>
            <p:nvPr/>
          </p:nvGrpSpPr>
          <p:grpSpPr>
            <a:xfrm>
              <a:off x="7439034" y="750453"/>
              <a:ext cx="4089104" cy="3060000"/>
              <a:chOff x="4912242" y="1186638"/>
              <a:chExt cx="6515100" cy="489585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FA73D2B-042D-CC8C-F483-824E5EDFC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2242" y="1186638"/>
                <a:ext cx="6515100" cy="489585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9702A31-6E19-51F7-C5A2-250CE8FBA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8593" y="1467182"/>
                <a:ext cx="2343150" cy="3838575"/>
              </a:xfrm>
              <a:prstGeom prst="rect">
                <a:avLst/>
              </a:prstGeom>
            </p:spPr>
          </p:pic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A2966166-2851-E501-C032-4F9566D9F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69" y="3039421"/>
            <a:ext cx="10949365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8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C30FD41-B62D-DF2E-9DC4-460918EFB575}"/>
              </a:ext>
            </a:extLst>
          </p:cNvPr>
          <p:cNvGrpSpPr/>
          <p:nvPr/>
        </p:nvGrpSpPr>
        <p:grpSpPr>
          <a:xfrm>
            <a:off x="311888" y="243157"/>
            <a:ext cx="8440497" cy="3060000"/>
            <a:chOff x="311888" y="255857"/>
            <a:chExt cx="8440497" cy="306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3F53C73-5B30-22EE-3E62-68FEC3C5471F}"/>
                </a:ext>
              </a:extLst>
            </p:cNvPr>
            <p:cNvGrpSpPr/>
            <p:nvPr/>
          </p:nvGrpSpPr>
          <p:grpSpPr>
            <a:xfrm>
              <a:off x="311888" y="255857"/>
              <a:ext cx="8440497" cy="3060000"/>
              <a:chOff x="1211005" y="1470726"/>
              <a:chExt cx="8440497" cy="3060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FFE34AA0-2F82-A9FC-46EB-5EA997282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1005" y="1470726"/>
                <a:ext cx="2938571" cy="306000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B35D383-98EE-F97F-FF12-4210C7F47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4809" y="1470726"/>
                <a:ext cx="2906693" cy="3060000"/>
              </a:xfrm>
              <a:prstGeom prst="rect">
                <a:avLst/>
              </a:prstGeom>
            </p:spPr>
          </p:pic>
          <p:sp>
            <p:nvSpPr>
              <p:cNvPr id="6" name="箭头: 右 5">
                <a:extLst>
                  <a:ext uri="{FF2B5EF4-FFF2-40B4-BE49-F238E27FC236}">
                    <a16:creationId xmlns:a16="http://schemas.microsoft.com/office/drawing/2014/main" id="{C27C6BC2-8920-B2B0-18A5-0F68525B64F9}"/>
                  </a:ext>
                </a:extLst>
              </p:cNvPr>
              <p:cNvSpPr/>
              <p:nvPr/>
            </p:nvSpPr>
            <p:spPr>
              <a:xfrm>
                <a:off x="4310543" y="2807051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" name="文本框 12">
                <a:extLst>
                  <a:ext uri="{FF2B5EF4-FFF2-40B4-BE49-F238E27FC236}">
                    <a16:creationId xmlns:a16="http://schemas.microsoft.com/office/drawing/2014/main" id="{CCF1CF18-4B17-DA28-BAD8-5BA88D999699}"/>
                  </a:ext>
                </a:extLst>
              </p:cNvPr>
              <p:cNvSpPr txBox="1"/>
              <p:nvPr/>
            </p:nvSpPr>
            <p:spPr>
              <a:xfrm>
                <a:off x="4122701" y="2434398"/>
                <a:ext cx="268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push origin foo^:main</a:t>
                </a:r>
                <a:endParaRPr lang="zh-CN" altLang="en-US" dirty="0"/>
              </a:p>
            </p:txBody>
          </p:sp>
        </p:grp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33E042A-6884-A98B-A737-16BD033D936A}"/>
                </a:ext>
              </a:extLst>
            </p:cNvPr>
            <p:cNvSpPr/>
            <p:nvPr/>
          </p:nvSpPr>
          <p:spPr>
            <a:xfrm>
              <a:off x="311888" y="1991833"/>
              <a:ext cx="531628" cy="432390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C23CDAA-DD60-D84D-96CE-F8B64919958D}"/>
                </a:ext>
              </a:extLst>
            </p:cNvPr>
            <p:cNvSpPr/>
            <p:nvPr/>
          </p:nvSpPr>
          <p:spPr>
            <a:xfrm>
              <a:off x="2669212" y="1307805"/>
              <a:ext cx="510735" cy="369332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39ED23BC-8E5D-8E94-0282-090430A55C33}"/>
                </a:ext>
              </a:extLst>
            </p:cNvPr>
            <p:cNvSpPr/>
            <p:nvPr/>
          </p:nvSpPr>
          <p:spPr>
            <a:xfrm>
              <a:off x="6488148" y="1677137"/>
              <a:ext cx="541301" cy="367563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A182A178-3840-D2D6-FB8B-D45FB7694AF7}"/>
                </a:ext>
              </a:extLst>
            </p:cNvPr>
            <p:cNvSpPr/>
            <p:nvPr/>
          </p:nvSpPr>
          <p:spPr>
            <a:xfrm>
              <a:off x="8236485" y="2540737"/>
              <a:ext cx="463016" cy="329463"/>
            </a:xfrm>
            <a:prstGeom prst="roundRect">
              <a:avLst/>
            </a:prstGeom>
            <a:noFill/>
            <a:ln w="19050">
              <a:prstDash val="sysDash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B5724D6F-7596-009C-DE25-F40BAB1EA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489" y="2799351"/>
            <a:ext cx="8614395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930DA6-C854-ABB9-400B-DC7A4A5E5EF0}"/>
              </a:ext>
            </a:extLst>
          </p:cNvPr>
          <p:cNvSpPr/>
          <p:nvPr/>
        </p:nvSpPr>
        <p:spPr>
          <a:xfrm>
            <a:off x="9639300" y="247650"/>
            <a:ext cx="1460500" cy="374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分离</a:t>
            </a:r>
            <a:r>
              <a:rPr lang="en-US" altLang="zh-CN" dirty="0"/>
              <a:t>HEAD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BEBF1E-09E3-B9C1-B5DA-88CB09FC6B4C}"/>
              </a:ext>
            </a:extLst>
          </p:cNvPr>
          <p:cNvGrpSpPr/>
          <p:nvPr/>
        </p:nvGrpSpPr>
        <p:grpSpPr>
          <a:xfrm>
            <a:off x="803242" y="673052"/>
            <a:ext cx="8020210" cy="3060000"/>
            <a:chOff x="803242" y="673052"/>
            <a:chExt cx="8020210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8E80827-EF7A-4932-9000-15DA10EB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242" y="673052"/>
              <a:ext cx="2112857" cy="306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8742964-93F9-0190-114D-C9FA2216B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9451" y="673052"/>
              <a:ext cx="2664001" cy="306000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1C3078FC-2D8F-F477-4D2D-0C7884E7F217}"/>
                </a:ext>
              </a:extLst>
            </p:cNvPr>
            <p:cNvSpPr/>
            <p:nvPr/>
          </p:nvSpPr>
          <p:spPr>
            <a:xfrm>
              <a:off x="3442400" y="2009377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9CA00E7-9808-6CAB-A5F3-58B89AA127C0}"/>
                </a:ext>
              </a:extLst>
            </p:cNvPr>
            <p:cNvSpPr txBox="1"/>
            <p:nvPr/>
          </p:nvSpPr>
          <p:spPr>
            <a:xfrm>
              <a:off x="3359850" y="162192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c1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FAC835D-D234-94A1-3723-71EE660BD828}"/>
                </a:ext>
              </a:extLst>
            </p:cNvPr>
            <p:cNvSpPr txBox="1"/>
            <p:nvPr/>
          </p:nvSpPr>
          <p:spPr>
            <a:xfrm>
              <a:off x="3255876" y="2630537"/>
              <a:ext cx="25861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HEAD</a:t>
              </a:r>
              <a:r>
                <a:rPr lang="zh-CN" altLang="en-US" b="1" dirty="0"/>
                <a:t>从</a:t>
              </a:r>
              <a:r>
                <a:rPr lang="zh-CN" altLang="en-US" dirty="0"/>
                <a:t>指向</a:t>
              </a:r>
              <a:r>
                <a:rPr lang="en-US" altLang="zh-CN" b="1" dirty="0">
                  <a:solidFill>
                    <a:srgbClr val="FF0000"/>
                  </a:solidFill>
                </a:rPr>
                <a:t>main</a:t>
              </a:r>
              <a:r>
                <a:rPr lang="zh-CN" altLang="en-US" b="1" dirty="0">
                  <a:solidFill>
                    <a:srgbClr val="FF0000"/>
                  </a:solidFill>
                </a:rPr>
                <a:t>分支</a:t>
              </a:r>
              <a:r>
                <a:rPr lang="zh-CN" altLang="en-US" dirty="0"/>
                <a:t>变成指向</a:t>
              </a:r>
              <a:r>
                <a:rPr lang="en-US" altLang="zh-CN" b="1" dirty="0">
                  <a:solidFill>
                    <a:srgbClr val="FF0000"/>
                  </a:solidFill>
                </a:rPr>
                <a:t>c1</a:t>
              </a:r>
              <a:r>
                <a:rPr lang="zh-CN" altLang="en-US" b="1" dirty="0">
                  <a:solidFill>
                    <a:srgbClr val="FF0000"/>
                  </a:solidFill>
                </a:rPr>
                <a:t>提交记录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 algn="ctr"/>
              <a:r>
                <a:rPr lang="zh-CN" altLang="en-US" dirty="0"/>
                <a:t>完成分离</a:t>
              </a:r>
              <a:r>
                <a:rPr lang="en-US" altLang="zh-CN" dirty="0"/>
                <a:t>HEAD</a:t>
              </a:r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2D8092BD-FDBB-29D1-B15C-589B1A7C0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631" y="3431820"/>
            <a:ext cx="802303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8BC70B-54CA-5B01-87E9-94E9955410D6}"/>
              </a:ext>
            </a:extLst>
          </p:cNvPr>
          <p:cNvGrpSpPr/>
          <p:nvPr/>
        </p:nvGrpSpPr>
        <p:grpSpPr>
          <a:xfrm>
            <a:off x="393620" y="3381308"/>
            <a:ext cx="9779873" cy="3060000"/>
            <a:chOff x="393620" y="3381308"/>
            <a:chExt cx="9779873" cy="306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07E6A07-F9A5-B815-A96F-ECB19339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620" y="3381308"/>
              <a:ext cx="3563913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6061EAD-3713-ED9E-E423-28E18F715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3270" y="3381308"/>
              <a:ext cx="3690223" cy="3060000"/>
            </a:xfrm>
            <a:prstGeom prst="rect">
              <a:avLst/>
            </a:prstGeom>
          </p:spPr>
        </p:pic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81B46728-D8C5-FDD0-F00F-65C9E8DDA834}"/>
                </a:ext>
              </a:extLst>
            </p:cNvPr>
            <p:cNvSpPr/>
            <p:nvPr/>
          </p:nvSpPr>
          <p:spPr>
            <a:xfrm>
              <a:off x="4125026" y="471763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A548F3-6470-3D2F-0C57-5F5D93C26950}"/>
                </a:ext>
              </a:extLst>
            </p:cNvPr>
            <p:cNvSpPr txBox="1"/>
            <p:nvPr/>
          </p:nvSpPr>
          <p:spPr>
            <a:xfrm>
              <a:off x="4042476" y="431432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bugFix^2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3F45F75-6EEC-FC2C-0207-5319A757BDC2}"/>
              </a:ext>
            </a:extLst>
          </p:cNvPr>
          <p:cNvGrpSpPr/>
          <p:nvPr/>
        </p:nvGrpSpPr>
        <p:grpSpPr>
          <a:xfrm>
            <a:off x="676974" y="110643"/>
            <a:ext cx="7003258" cy="3060000"/>
            <a:chOff x="676974" y="110643"/>
            <a:chExt cx="7003258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F37A7D6-75F5-03DF-0B4F-A38683243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974" y="110643"/>
              <a:ext cx="2202766" cy="306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A525046-1524-3CE7-3DAE-6CF24FED0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9175" y="110643"/>
              <a:ext cx="2101057" cy="3060000"/>
            </a:xfrm>
            <a:prstGeom prst="rect">
              <a:avLst/>
            </a:prstGeom>
          </p:spPr>
        </p:pic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5C9C36CF-5904-CD70-1236-AC722187C017}"/>
                </a:ext>
              </a:extLst>
            </p:cNvPr>
            <p:cNvSpPr/>
            <p:nvPr/>
          </p:nvSpPr>
          <p:spPr>
            <a:xfrm>
              <a:off x="3092808" y="144696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E656BCB-597F-F024-4AFD-8FB7437967E0}"/>
                </a:ext>
              </a:extLst>
            </p:cNvPr>
            <p:cNvSpPr txBox="1"/>
            <p:nvPr/>
          </p:nvSpPr>
          <p:spPr>
            <a:xfrm>
              <a:off x="3051533" y="103137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</a:t>
              </a:r>
              <a:r>
                <a:rPr lang="en-US" altLang="zh-CN" dirty="0" err="1"/>
                <a:t>bugFix</a:t>
              </a:r>
              <a:r>
                <a:rPr lang="en-US" altLang="zh-CN" dirty="0"/>
                <a:t>^</a:t>
              </a:r>
              <a:endParaRPr lang="zh-CN" altLang="en-US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494F1D1-1535-CFFC-6405-CEB90B77A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797" y="110415"/>
            <a:ext cx="7004911" cy="3060457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71B25E1-A868-26B8-FD97-4D02043CD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191" y="3431820"/>
            <a:ext cx="9778832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8423A80-E8C4-E23F-B06F-5F36111F70F7}"/>
              </a:ext>
            </a:extLst>
          </p:cNvPr>
          <p:cNvGrpSpPr/>
          <p:nvPr/>
        </p:nvGrpSpPr>
        <p:grpSpPr>
          <a:xfrm>
            <a:off x="277701" y="193593"/>
            <a:ext cx="6058132" cy="3060000"/>
            <a:chOff x="919051" y="199943"/>
            <a:chExt cx="6058132" cy="3060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F9A33D-E543-819F-9574-655AB3AC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051" y="199943"/>
              <a:ext cx="1423114" cy="306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39B71B7-9895-3F48-B876-F86DC61ED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4816" y="199943"/>
              <a:ext cx="1762367" cy="3060000"/>
            </a:xfrm>
            <a:prstGeom prst="rect">
              <a:avLst/>
            </a:prstGeom>
          </p:spPr>
        </p:pic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17554F8F-9679-222C-81B8-EEF8F7AFECFD}"/>
                </a:ext>
              </a:extLst>
            </p:cNvPr>
            <p:cNvSpPr/>
            <p:nvPr/>
          </p:nvSpPr>
          <p:spPr>
            <a:xfrm>
              <a:off x="2641840" y="153626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87DBEBD-5DD6-2515-011E-026098E81C89}"/>
                </a:ext>
              </a:extLst>
            </p:cNvPr>
            <p:cNvSpPr txBox="1"/>
            <p:nvPr/>
          </p:nvSpPr>
          <p:spPr>
            <a:xfrm>
              <a:off x="2600565" y="1094871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checkout HEAD~4</a:t>
              </a:r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B6F9C45-7649-CB9A-246D-D9E5F47713FC}"/>
              </a:ext>
            </a:extLst>
          </p:cNvPr>
          <p:cNvGrpSpPr/>
          <p:nvPr/>
        </p:nvGrpSpPr>
        <p:grpSpPr>
          <a:xfrm>
            <a:off x="277701" y="3636158"/>
            <a:ext cx="5970758" cy="3060000"/>
            <a:chOff x="919051" y="3642508"/>
            <a:chExt cx="5970758" cy="3060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0B149AE-2B1A-DF7F-11F3-124AB72A9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051" y="3642508"/>
              <a:ext cx="1502294" cy="306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1FC4DF6-650B-04C0-7E15-93FD6C34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5166" y="3642508"/>
              <a:ext cx="1414643" cy="3060000"/>
            </a:xfrm>
            <a:prstGeom prst="rect">
              <a:avLst/>
            </a:prstGeom>
          </p:spPr>
        </p:pic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4490539E-3BCD-9B9E-00CF-245DCA6D2F44}"/>
                </a:ext>
              </a:extLst>
            </p:cNvPr>
            <p:cNvSpPr/>
            <p:nvPr/>
          </p:nvSpPr>
          <p:spPr>
            <a:xfrm>
              <a:off x="2811606" y="497883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FE01EA7-9A95-6F76-FAD9-F1BF626DF9E4}"/>
                </a:ext>
              </a:extLst>
            </p:cNvPr>
            <p:cNvSpPr txBox="1"/>
            <p:nvPr/>
          </p:nvSpPr>
          <p:spPr>
            <a:xfrm>
              <a:off x="2509860" y="4546961"/>
              <a:ext cx="2876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git branch –f main HEAD~3</a:t>
              </a:r>
              <a:endParaRPr lang="zh-CN" altLang="en-US" dirty="0"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98F4A87-C2A7-1C8D-CB71-B98BE7C32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877" y="193365"/>
            <a:ext cx="6053853" cy="30604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BAE8195-5DD6-E0EC-84B8-215D09884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831" y="3540679"/>
            <a:ext cx="5974598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6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FF3E0E-697B-583B-8EDB-8FA3BF3BCF33}"/>
              </a:ext>
            </a:extLst>
          </p:cNvPr>
          <p:cNvGrpSpPr/>
          <p:nvPr/>
        </p:nvGrpSpPr>
        <p:grpSpPr>
          <a:xfrm>
            <a:off x="936588" y="130093"/>
            <a:ext cx="5761836" cy="3060000"/>
            <a:chOff x="936588" y="130093"/>
            <a:chExt cx="5761836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C18982A-EA86-175C-F36A-6C1EE266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6588" y="130093"/>
              <a:ext cx="1362036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67FF1F1-6DC9-553B-D035-BA75C65C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5567" y="130093"/>
              <a:ext cx="1262857" cy="3060000"/>
            </a:xfrm>
            <a:prstGeom prst="rect">
              <a:avLst/>
            </a:prstGeom>
          </p:spPr>
        </p:pic>
        <p:sp>
          <p:nvSpPr>
            <p:cNvPr id="10" name="箭头: 右 9">
              <a:extLst>
                <a:ext uri="{FF2B5EF4-FFF2-40B4-BE49-F238E27FC236}">
                  <a16:creationId xmlns:a16="http://schemas.microsoft.com/office/drawing/2014/main" id="{17554F8F-9679-222C-81B8-EEF8F7AFECFD}"/>
                </a:ext>
              </a:extLst>
            </p:cNvPr>
            <p:cNvSpPr/>
            <p:nvPr/>
          </p:nvSpPr>
          <p:spPr>
            <a:xfrm>
              <a:off x="2730446" y="1466418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文本框 12">
              <a:extLst>
                <a:ext uri="{FF2B5EF4-FFF2-40B4-BE49-F238E27FC236}">
                  <a16:creationId xmlns:a16="http://schemas.microsoft.com/office/drawing/2014/main" id="{687DBEBD-5DD6-2515-011E-026098E81C89}"/>
                </a:ext>
              </a:extLst>
            </p:cNvPr>
            <p:cNvSpPr txBox="1"/>
            <p:nvPr/>
          </p:nvSpPr>
          <p:spPr>
            <a:xfrm>
              <a:off x="2689170" y="103342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reset HEAD~1</a:t>
              </a:r>
              <a:endParaRPr lang="zh-CN" altLang="en-US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075A12A-BF80-3A3B-F322-B6A93F30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47" y="85415"/>
            <a:ext cx="5761219" cy="306045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6ABD6346-6FB8-7C4D-2BA4-7CF214285F4E}"/>
              </a:ext>
            </a:extLst>
          </p:cNvPr>
          <p:cNvGrpSpPr/>
          <p:nvPr/>
        </p:nvGrpSpPr>
        <p:grpSpPr>
          <a:xfrm>
            <a:off x="920985" y="3429000"/>
            <a:ext cx="5740425" cy="3060000"/>
            <a:chOff x="920985" y="3429000"/>
            <a:chExt cx="5740425" cy="30600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C0902AF-4B13-A414-825E-E3AF5A461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985" y="3429000"/>
              <a:ext cx="1415636" cy="306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5196843-CC1F-810F-A5F4-B93BBF383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284" y="3429000"/>
              <a:ext cx="1539126" cy="3060000"/>
            </a:xfrm>
            <a:prstGeom prst="rect">
              <a:avLst/>
            </a:prstGeom>
          </p:spPr>
        </p:pic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3A924CF4-27FC-1E2E-2725-17199653FDEE}"/>
                </a:ext>
              </a:extLst>
            </p:cNvPr>
            <p:cNvSpPr/>
            <p:nvPr/>
          </p:nvSpPr>
          <p:spPr>
            <a:xfrm>
              <a:off x="2592803" y="4765325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文本框 12">
              <a:extLst>
                <a:ext uri="{FF2B5EF4-FFF2-40B4-BE49-F238E27FC236}">
                  <a16:creationId xmlns:a16="http://schemas.microsoft.com/office/drawing/2014/main" id="{F59CF0D8-7141-91F9-0CA3-3CF5AB30455E}"/>
                </a:ext>
              </a:extLst>
            </p:cNvPr>
            <p:cNvSpPr txBox="1"/>
            <p:nvPr/>
          </p:nvSpPr>
          <p:spPr>
            <a:xfrm>
              <a:off x="2551528" y="4424326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revert HEAD</a:t>
              </a:r>
              <a:endParaRPr lang="zh-CN" altLang="en-US" dirty="0"/>
            </a:p>
          </p:txBody>
        </p:sp>
        <p:sp>
          <p:nvSpPr>
            <p:cNvPr id="25" name="文本框 12">
              <a:extLst>
                <a:ext uri="{FF2B5EF4-FFF2-40B4-BE49-F238E27FC236}">
                  <a16:creationId xmlns:a16="http://schemas.microsoft.com/office/drawing/2014/main" id="{D6A48DA2-B681-2473-B6C7-B02AE4E4688A}"/>
                </a:ext>
              </a:extLst>
            </p:cNvPr>
            <p:cNvSpPr txBox="1"/>
            <p:nvPr/>
          </p:nvSpPr>
          <p:spPr>
            <a:xfrm>
              <a:off x="2406077" y="5582335"/>
              <a:ext cx="2608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c2’</a:t>
              </a:r>
              <a:r>
                <a:rPr lang="zh-CN" altLang="en-US" dirty="0"/>
                <a:t>的状态和</a:t>
              </a:r>
              <a:r>
                <a:rPr lang="en-US" altLang="zh-CN" dirty="0">
                  <a:solidFill>
                    <a:srgbClr val="FF0000"/>
                  </a:solidFill>
                </a:rPr>
                <a:t>c1</a:t>
              </a:r>
              <a:r>
                <a:rPr lang="zh-CN" altLang="en-US" dirty="0"/>
                <a:t>状态相同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5D73173A-73C7-4B07-0AC4-479EA0486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832" y="3456997"/>
            <a:ext cx="5742930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1C8AA1A-E936-4273-D973-C7B7084299BE}"/>
              </a:ext>
            </a:extLst>
          </p:cNvPr>
          <p:cNvGrpSpPr/>
          <p:nvPr/>
        </p:nvGrpSpPr>
        <p:grpSpPr>
          <a:xfrm>
            <a:off x="866714" y="539668"/>
            <a:ext cx="6942426" cy="3060000"/>
            <a:chOff x="866714" y="539668"/>
            <a:chExt cx="6942426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956E8C2-4935-32A7-13F5-B29F8CC55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14" y="539668"/>
              <a:ext cx="2295000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E3A87AC-6055-7A28-5197-427A0CC6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0667" y="539668"/>
              <a:ext cx="2008473" cy="3060000"/>
            </a:xfrm>
            <a:prstGeom prst="rect">
              <a:avLst/>
            </a:prstGeom>
          </p:spPr>
        </p:pic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17554F8F-9679-222C-81B8-EEF8F7AFECFD}"/>
                </a:ext>
              </a:extLst>
            </p:cNvPr>
            <p:cNvSpPr/>
            <p:nvPr/>
          </p:nvSpPr>
          <p:spPr>
            <a:xfrm>
              <a:off x="3344541" y="187599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文本框 12">
              <a:extLst>
                <a:ext uri="{FF2B5EF4-FFF2-40B4-BE49-F238E27FC236}">
                  <a16:creationId xmlns:a16="http://schemas.microsoft.com/office/drawing/2014/main" id="{687DBEBD-5DD6-2515-011E-026098E81C89}"/>
                </a:ext>
              </a:extLst>
            </p:cNvPr>
            <p:cNvSpPr txBox="1"/>
            <p:nvPr/>
          </p:nvSpPr>
          <p:spPr>
            <a:xfrm>
              <a:off x="3303265" y="1494829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cherry-pick c2 c4</a:t>
              </a:r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73B04C5-C6FB-BA2F-690A-20C6E247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55" y="3064430"/>
            <a:ext cx="6943946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5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12DA90-EA64-40FB-A221-A19F29208458}"/>
              </a:ext>
            </a:extLst>
          </p:cNvPr>
          <p:cNvGrpSpPr/>
          <p:nvPr/>
        </p:nvGrpSpPr>
        <p:grpSpPr>
          <a:xfrm>
            <a:off x="1155666" y="507918"/>
            <a:ext cx="8632284" cy="3060000"/>
            <a:chOff x="1155666" y="507918"/>
            <a:chExt cx="8632284" cy="306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420EF59-34A2-EF4A-3FCC-249BA5B7D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5666" y="507918"/>
              <a:ext cx="1248480" cy="30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01C446-E8A0-BD9D-9E26-1ED88C96E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4095" y="507918"/>
              <a:ext cx="3053855" cy="3060000"/>
            </a:xfrm>
            <a:prstGeom prst="rect">
              <a:avLst/>
            </a:prstGeom>
          </p:spPr>
        </p:pic>
        <p:sp>
          <p:nvSpPr>
            <p:cNvPr id="7" name="文本框 12">
              <a:extLst>
                <a:ext uri="{FF2B5EF4-FFF2-40B4-BE49-F238E27FC236}">
                  <a16:creationId xmlns:a16="http://schemas.microsoft.com/office/drawing/2014/main" id="{174B545A-73D2-5E7F-42B1-F8F691820E61}"/>
                </a:ext>
              </a:extLst>
            </p:cNvPr>
            <p:cNvSpPr txBox="1"/>
            <p:nvPr/>
          </p:nvSpPr>
          <p:spPr>
            <a:xfrm>
              <a:off x="3391196" y="2180629"/>
              <a:ext cx="2355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/>
                <a:t>git rebase –</a:t>
              </a:r>
              <a:r>
                <a:rPr lang="en-US" altLang="zh-CN" dirty="0" err="1"/>
                <a:t>i</a:t>
              </a:r>
              <a:r>
                <a:rPr lang="en-US" altLang="zh-CN" dirty="0"/>
                <a:t> main~4</a:t>
              </a:r>
              <a:endParaRPr lang="zh-CN" altLang="en-US" dirty="0"/>
            </a:p>
          </p:txBody>
        </p:sp>
        <p:sp>
          <p:nvSpPr>
            <p:cNvPr id="6" name="箭头: 右 5">
              <a:extLst>
                <a:ext uri="{FF2B5EF4-FFF2-40B4-BE49-F238E27FC236}">
                  <a16:creationId xmlns:a16="http://schemas.microsoft.com/office/drawing/2014/main" id="{F74B03C0-51A7-54D0-AE56-7716206895E0}"/>
                </a:ext>
              </a:extLst>
            </p:cNvPr>
            <p:cNvSpPr/>
            <p:nvPr/>
          </p:nvSpPr>
          <p:spPr>
            <a:xfrm>
              <a:off x="3432471" y="2530043"/>
              <a:ext cx="2273299" cy="3873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260587A2-AC83-F24E-CFF4-B6AB6F94F3E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3651250" y="1803400"/>
              <a:ext cx="917871" cy="377229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E1AEE35-DBAD-D95C-E215-ADDB6B3720CB}"/>
                </a:ext>
              </a:extLst>
            </p:cNvPr>
            <p:cNvSpPr txBox="1"/>
            <p:nvPr/>
          </p:nvSpPr>
          <p:spPr>
            <a:xfrm>
              <a:off x="2848271" y="507918"/>
              <a:ext cx="1168400" cy="12003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pick c1</a:t>
              </a:r>
            </a:p>
            <a:p>
              <a:pPr algn="ctr"/>
              <a:r>
                <a:rPr lang="en-US" altLang="zh-CN" dirty="0"/>
                <a:t>pick c2</a:t>
              </a:r>
            </a:p>
            <a:p>
              <a:pPr algn="ctr"/>
              <a:r>
                <a:rPr lang="en-US" altLang="zh-CN" dirty="0"/>
                <a:t>pick c3</a:t>
              </a:r>
            </a:p>
            <a:p>
              <a:pPr algn="ctr"/>
              <a:r>
                <a:rPr lang="en-US" altLang="zh-CN" dirty="0"/>
                <a:t>pick c4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294E5B8-0DE3-9A2E-0A77-295E42644FEC}"/>
                </a:ext>
              </a:extLst>
            </p:cNvPr>
            <p:cNvSpPr txBox="1"/>
            <p:nvPr/>
          </p:nvSpPr>
          <p:spPr>
            <a:xfrm>
              <a:off x="5095795" y="784917"/>
              <a:ext cx="1168400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pick c2</a:t>
              </a:r>
            </a:p>
            <a:p>
              <a:pPr algn="ctr"/>
              <a:r>
                <a:rPr lang="en-US" altLang="zh-CN" dirty="0"/>
                <a:t>pick c4</a:t>
              </a:r>
              <a:endParaRPr lang="zh-CN" altLang="en-US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94D58954-6668-EAAC-84DD-A75308DD4D9C}"/>
                </a:ext>
              </a:extLst>
            </p:cNvPr>
            <p:cNvCxnSpPr>
              <a:stCxn id="13" idx="3"/>
              <a:endCxn id="16" idx="1"/>
            </p:cNvCxnSpPr>
            <p:nvPr/>
          </p:nvCxnSpPr>
          <p:spPr>
            <a:xfrm>
              <a:off x="4016671" y="1108083"/>
              <a:ext cx="10791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本框 12">
              <a:extLst>
                <a:ext uri="{FF2B5EF4-FFF2-40B4-BE49-F238E27FC236}">
                  <a16:creationId xmlns:a16="http://schemas.microsoft.com/office/drawing/2014/main" id="{2C57656B-9079-EF07-9AF7-90671D7E9019}"/>
                </a:ext>
              </a:extLst>
            </p:cNvPr>
            <p:cNvSpPr txBox="1"/>
            <p:nvPr/>
          </p:nvSpPr>
          <p:spPr>
            <a:xfrm>
              <a:off x="4008113" y="687226"/>
              <a:ext cx="1154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修改文件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8585AD0C-3BC1-D0C6-27BC-8070D39A4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916" y="2911720"/>
            <a:ext cx="8632684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E879E501-5772-264C-EC8F-56CE54899058}"/>
              </a:ext>
            </a:extLst>
          </p:cNvPr>
          <p:cNvGrpSpPr/>
          <p:nvPr/>
        </p:nvGrpSpPr>
        <p:grpSpPr>
          <a:xfrm>
            <a:off x="979487" y="457200"/>
            <a:ext cx="4992502" cy="3060000"/>
            <a:chOff x="979487" y="457200"/>
            <a:chExt cx="4992502" cy="30600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3FDECDD-D2AC-4E86-6D57-68F5F090FFC2}"/>
                </a:ext>
              </a:extLst>
            </p:cNvPr>
            <p:cNvGrpSpPr/>
            <p:nvPr/>
          </p:nvGrpSpPr>
          <p:grpSpPr>
            <a:xfrm>
              <a:off x="979487" y="457200"/>
              <a:ext cx="4992502" cy="3060000"/>
              <a:chOff x="1544637" y="1047750"/>
              <a:chExt cx="4992502" cy="3060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BED3B389-264F-39C4-9B17-18B549985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637" y="1047750"/>
                <a:ext cx="1330701" cy="306000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38EFABDC-292B-C3BA-8C3D-B7D78B183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7945" y="1047750"/>
                <a:ext cx="1209194" cy="3060000"/>
              </a:xfrm>
              <a:prstGeom prst="rect">
                <a:avLst/>
              </a:prstGeom>
            </p:spPr>
          </p:pic>
          <p:sp>
            <p:nvSpPr>
              <p:cNvPr id="6" name="文本框 12">
                <a:extLst>
                  <a:ext uri="{FF2B5EF4-FFF2-40B4-BE49-F238E27FC236}">
                    <a16:creationId xmlns:a16="http://schemas.microsoft.com/office/drawing/2014/main" id="{3EC31167-2DF3-A6CE-2CCA-8ACAA18A8CD0}"/>
                  </a:ext>
                </a:extLst>
              </p:cNvPr>
              <p:cNvSpPr txBox="1"/>
              <p:nvPr/>
            </p:nvSpPr>
            <p:spPr>
              <a:xfrm>
                <a:off x="2923716" y="2098079"/>
                <a:ext cx="2355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/>
                  <a:t>git tag v1 c1</a:t>
                </a:r>
                <a:endParaRPr lang="zh-CN" altLang="en-US" dirty="0"/>
              </a:p>
            </p:txBody>
          </p:sp>
          <p:sp>
            <p:nvSpPr>
              <p:cNvPr id="7" name="箭头: 右 6">
                <a:extLst>
                  <a:ext uri="{FF2B5EF4-FFF2-40B4-BE49-F238E27FC236}">
                    <a16:creationId xmlns:a16="http://schemas.microsoft.com/office/drawing/2014/main" id="{F144D0C3-3289-429E-0690-881369D3A11B}"/>
                  </a:ext>
                </a:extLst>
              </p:cNvPr>
              <p:cNvSpPr/>
              <p:nvPr/>
            </p:nvSpPr>
            <p:spPr>
              <a:xfrm>
                <a:off x="2964992" y="2447493"/>
                <a:ext cx="2273299" cy="387350"/>
              </a:xfrm>
              <a:prstGeom prst="right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2">
              <a:extLst>
                <a:ext uri="{FF2B5EF4-FFF2-40B4-BE49-F238E27FC236}">
                  <a16:creationId xmlns:a16="http://schemas.microsoft.com/office/drawing/2014/main" id="{7B15FC99-EFCC-1F69-C8BF-CE4AB097A839}"/>
                </a:ext>
              </a:extLst>
            </p:cNvPr>
            <p:cNvSpPr txBox="1"/>
            <p:nvPr/>
          </p:nvSpPr>
          <p:spPr>
            <a:xfrm>
              <a:off x="2522911" y="1025690"/>
              <a:ext cx="938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标记号</a:t>
              </a:r>
            </a:p>
          </p:txBody>
        </p:sp>
        <p:sp>
          <p:nvSpPr>
            <p:cNvPr id="16" name="文本框 12">
              <a:extLst>
                <a:ext uri="{FF2B5EF4-FFF2-40B4-BE49-F238E27FC236}">
                  <a16:creationId xmlns:a16="http://schemas.microsoft.com/office/drawing/2014/main" id="{181C63B0-7170-5E52-90BB-028212DC3201}"/>
                </a:ext>
              </a:extLst>
            </p:cNvPr>
            <p:cNvSpPr txBox="1"/>
            <p:nvPr/>
          </p:nvSpPr>
          <p:spPr>
            <a:xfrm>
              <a:off x="3531728" y="1025690"/>
              <a:ext cx="1160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/>
                <a:t>提交记录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4F5BD992-9194-B304-E988-7C241B24551A}"/>
                </a:ext>
              </a:extLst>
            </p:cNvPr>
            <p:cNvCxnSpPr>
              <a:cxnSpLocks/>
            </p:cNvCxnSpPr>
            <p:nvPr/>
          </p:nvCxnSpPr>
          <p:spPr>
            <a:xfrm>
              <a:off x="3302000" y="1332812"/>
              <a:ext cx="285750" cy="2991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5612996E-B9A6-E930-E25A-54FC0CE8A371}"/>
                </a:ext>
              </a:extLst>
            </p:cNvPr>
            <p:cNvCxnSpPr>
              <a:stCxn id="16" idx="2"/>
            </p:cNvCxnSpPr>
            <p:nvPr/>
          </p:nvCxnSpPr>
          <p:spPr>
            <a:xfrm flipH="1">
              <a:off x="4056857" y="1395022"/>
              <a:ext cx="55103" cy="1647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4A905F61-E9B1-A6E8-9633-C5D34A93C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010" y="2546122"/>
            <a:ext cx="4993057" cy="3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37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宋体-Times New Roman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305</Words>
  <Application>Microsoft Office PowerPoint</Application>
  <PresentationFormat>宽屏</PresentationFormat>
  <Paragraphs>77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嘉亮 熊</dc:creator>
  <cp:lastModifiedBy>嘉亮 熊</cp:lastModifiedBy>
  <cp:revision>58</cp:revision>
  <dcterms:created xsi:type="dcterms:W3CDTF">2024-07-01T09:06:04Z</dcterms:created>
  <dcterms:modified xsi:type="dcterms:W3CDTF">2024-07-06T03:02:28Z</dcterms:modified>
</cp:coreProperties>
</file>